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8" r:id="rId3"/>
    <p:sldId id="282" r:id="rId4"/>
    <p:sldId id="285" r:id="rId5"/>
    <p:sldId id="283" r:id="rId6"/>
    <p:sldId id="288" r:id="rId7"/>
    <p:sldId id="289" r:id="rId8"/>
    <p:sldId id="269" r:id="rId9"/>
    <p:sldId id="270" r:id="rId10"/>
    <p:sldId id="271" r:id="rId11"/>
    <p:sldId id="290" r:id="rId12"/>
    <p:sldId id="277" r:id="rId13"/>
    <p:sldId id="281" r:id="rId14"/>
    <p:sldId id="280" r:id="rId15"/>
    <p:sldId id="278" r:id="rId16"/>
    <p:sldId id="274" r:id="rId17"/>
    <p:sldId id="272" r:id="rId18"/>
    <p:sldId id="279" r:id="rId19"/>
    <p:sldId id="267" r:id="rId20"/>
    <p:sldId id="286" r:id="rId21"/>
    <p:sldId id="257" r:id="rId22"/>
    <p:sldId id="258" r:id="rId23"/>
    <p:sldId id="259" r:id="rId24"/>
    <p:sldId id="260" r:id="rId25"/>
    <p:sldId id="261" r:id="rId26"/>
    <p:sldId id="262" r:id="rId27"/>
    <p:sldId id="263" r:id="rId28"/>
    <p:sldId id="265" r:id="rId29"/>
    <p:sldId id="264" r:id="rId30"/>
    <p:sldId id="27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77D38-336B-4937-BC6C-03D48A5E58FC}" v="210" dt="2024-09-01T02:16:17.447"/>
    <p1510:client id="{855C75D5-899F-4E0A-A37C-6C0BD1A71F73}" v="84" dt="2024-09-01T02:59:28.279"/>
    <p1510:client id="{BB9CCC36-FE4F-4974-A4FB-35164B2E3531}" v="1" dt="2024-08-31T18:22:36.510"/>
    <p1510:client id="{C951E7E2-DF73-498A-9B5C-67E1A1DDAFBB}" v="178" dt="2024-09-01T04:15:18.501"/>
    <p1510:client id="{EBC5146E-18C7-45C9-82A7-CCF297C2A46B}" v="1" dt="2024-08-31T16:15:22.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2" d="100"/>
          <a:sy n="112" d="100"/>
        </p:scale>
        <p:origin x="2124" y="9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Holton" userId="dfccdeabb580c92e" providerId="LiveId" clId="{EBC5146E-18C7-45C9-82A7-CCF297C2A46B}"/>
    <pc:docChg chg="undo custSel addSld delSld modSld sldOrd">
      <pc:chgData name="Corey Holton" userId="dfccdeabb580c92e" providerId="LiveId" clId="{EBC5146E-18C7-45C9-82A7-CCF297C2A46B}" dt="2024-08-31T16:49:26.893" v="508" actId="20577"/>
      <pc:docMkLst>
        <pc:docMk/>
      </pc:docMkLst>
      <pc:sldChg chg="modSp mod">
        <pc:chgData name="Corey Holton" userId="dfccdeabb580c92e" providerId="LiveId" clId="{EBC5146E-18C7-45C9-82A7-CCF297C2A46B}" dt="2024-08-31T02:30:34.880" v="162" actId="113"/>
        <pc:sldMkLst>
          <pc:docMk/>
          <pc:sldMk cId="2242565451" sldId="256"/>
        </pc:sldMkLst>
        <pc:spChg chg="mod">
          <ac:chgData name="Corey Holton" userId="dfccdeabb580c92e" providerId="LiveId" clId="{EBC5146E-18C7-45C9-82A7-CCF297C2A46B}" dt="2024-08-31T02:30:34.880" v="162" actId="113"/>
          <ac:spMkLst>
            <pc:docMk/>
            <pc:sldMk cId="2242565451" sldId="256"/>
            <ac:spMk id="2" creationId="{EED61475-08A6-3DA1-59ED-D0C443778B9A}"/>
          </ac:spMkLst>
        </pc:spChg>
        <pc:spChg chg="mod">
          <ac:chgData name="Corey Holton" userId="dfccdeabb580c92e" providerId="LiveId" clId="{EBC5146E-18C7-45C9-82A7-CCF297C2A46B}" dt="2024-08-31T02:30:08.093" v="160" actId="2711"/>
          <ac:spMkLst>
            <pc:docMk/>
            <pc:sldMk cId="2242565451" sldId="256"/>
            <ac:spMk id="3" creationId="{543B478A-EAF4-C94A-D04A-2332F573BFBC}"/>
          </ac:spMkLst>
        </pc:spChg>
      </pc:sldChg>
      <pc:sldChg chg="new del">
        <pc:chgData name="Corey Holton" userId="dfccdeabb580c92e" providerId="LiveId" clId="{EBC5146E-18C7-45C9-82A7-CCF297C2A46B}" dt="2024-08-31T01:11:31.203" v="3" actId="47"/>
        <pc:sldMkLst>
          <pc:docMk/>
          <pc:sldMk cId="3996093191" sldId="266"/>
        </pc:sldMkLst>
      </pc:sldChg>
      <pc:sldChg chg="addSp delSp modSp new mod">
        <pc:chgData name="Corey Holton" userId="dfccdeabb580c92e" providerId="LiveId" clId="{EBC5146E-18C7-45C9-82A7-CCF297C2A46B}" dt="2024-08-31T01:11:27.819" v="2" actId="22"/>
        <pc:sldMkLst>
          <pc:docMk/>
          <pc:sldMk cId="4059096339" sldId="267"/>
        </pc:sldMkLst>
        <pc:spChg chg="del">
          <ac:chgData name="Corey Holton" userId="dfccdeabb580c92e" providerId="LiveId" clId="{EBC5146E-18C7-45C9-82A7-CCF297C2A46B}" dt="2024-08-31T01:11:27.819" v="2" actId="22"/>
          <ac:spMkLst>
            <pc:docMk/>
            <pc:sldMk cId="4059096339" sldId="267"/>
            <ac:spMk id="3" creationId="{ADDF8626-9C30-8CC7-3E34-FD52DE112CA6}"/>
          </ac:spMkLst>
        </pc:spChg>
        <pc:picChg chg="add mod ord">
          <ac:chgData name="Corey Holton" userId="dfccdeabb580c92e" providerId="LiveId" clId="{EBC5146E-18C7-45C9-82A7-CCF297C2A46B}" dt="2024-08-31T01:11:27.819" v="2" actId="22"/>
          <ac:picMkLst>
            <pc:docMk/>
            <pc:sldMk cId="4059096339" sldId="267"/>
            <ac:picMk id="5" creationId="{C0D4E37E-9A30-A2FB-EA2B-365795240E98}"/>
          </ac:picMkLst>
        </pc:picChg>
      </pc:sldChg>
      <pc:sldChg chg="modSp new del mod ord">
        <pc:chgData name="Corey Holton" userId="dfccdeabb580c92e" providerId="LiveId" clId="{EBC5146E-18C7-45C9-82A7-CCF297C2A46B}" dt="2024-08-31T02:23:03.462" v="117" actId="47"/>
        <pc:sldMkLst>
          <pc:docMk/>
          <pc:sldMk cId="524373039" sldId="268"/>
        </pc:sldMkLst>
        <pc:spChg chg="mod">
          <ac:chgData name="Corey Holton" userId="dfccdeabb580c92e" providerId="LiveId" clId="{EBC5146E-18C7-45C9-82A7-CCF297C2A46B}" dt="2024-08-31T02:22:57.864" v="116" actId="20577"/>
          <ac:spMkLst>
            <pc:docMk/>
            <pc:sldMk cId="524373039" sldId="268"/>
            <ac:spMk id="2" creationId="{C72A04FE-C952-E09E-3D4C-96C56FB29260}"/>
          </ac:spMkLst>
        </pc:spChg>
      </pc:sldChg>
      <pc:sldChg chg="modSp new mod">
        <pc:chgData name="Corey Holton" userId="dfccdeabb580c92e" providerId="LiveId" clId="{EBC5146E-18C7-45C9-82A7-CCF297C2A46B}" dt="2024-08-31T16:11:11.870" v="274" actId="20577"/>
        <pc:sldMkLst>
          <pc:docMk/>
          <pc:sldMk cId="2891163924" sldId="268"/>
        </pc:sldMkLst>
        <pc:spChg chg="mod">
          <ac:chgData name="Corey Holton" userId="dfccdeabb580c92e" providerId="LiveId" clId="{EBC5146E-18C7-45C9-82A7-CCF297C2A46B}" dt="2024-08-31T02:29:14.239" v="158" actId="20577"/>
          <ac:spMkLst>
            <pc:docMk/>
            <pc:sldMk cId="2891163924" sldId="268"/>
            <ac:spMk id="2" creationId="{5FD35A06-F29B-FE3D-B6A1-DE96E3FF6186}"/>
          </ac:spMkLst>
        </pc:spChg>
        <pc:spChg chg="mod">
          <ac:chgData name="Corey Holton" userId="dfccdeabb580c92e" providerId="LiveId" clId="{EBC5146E-18C7-45C9-82A7-CCF297C2A46B}" dt="2024-08-31T16:11:11.870" v="274" actId="20577"/>
          <ac:spMkLst>
            <pc:docMk/>
            <pc:sldMk cId="2891163924" sldId="268"/>
            <ac:spMk id="3" creationId="{8EFA2349-5FA5-BACF-FD5E-D521DB175196}"/>
          </ac:spMkLst>
        </pc:spChg>
      </pc:sldChg>
      <pc:sldChg chg="modSp new mod">
        <pc:chgData name="Corey Holton" userId="dfccdeabb580c92e" providerId="LiveId" clId="{EBC5146E-18C7-45C9-82A7-CCF297C2A46B}" dt="2024-08-31T02:42:13.354" v="167"/>
        <pc:sldMkLst>
          <pc:docMk/>
          <pc:sldMk cId="3327765573" sldId="269"/>
        </pc:sldMkLst>
        <pc:spChg chg="mod">
          <ac:chgData name="Corey Holton" userId="dfccdeabb580c92e" providerId="LiveId" clId="{EBC5146E-18C7-45C9-82A7-CCF297C2A46B}" dt="2024-08-31T02:25:27.671" v="129"/>
          <ac:spMkLst>
            <pc:docMk/>
            <pc:sldMk cId="3327765573" sldId="269"/>
            <ac:spMk id="2" creationId="{765BC33D-204E-1A86-35A3-63FD766BC097}"/>
          </ac:spMkLst>
        </pc:spChg>
        <pc:spChg chg="mod">
          <ac:chgData name="Corey Holton" userId="dfccdeabb580c92e" providerId="LiveId" clId="{EBC5146E-18C7-45C9-82A7-CCF297C2A46B}" dt="2024-08-31T02:42:13.354" v="167"/>
          <ac:spMkLst>
            <pc:docMk/>
            <pc:sldMk cId="3327765573" sldId="269"/>
            <ac:spMk id="3" creationId="{5D509172-7413-2898-93C1-5177DAA0029C}"/>
          </ac:spMkLst>
        </pc:spChg>
      </pc:sldChg>
      <pc:sldChg chg="modSp new mod">
        <pc:chgData name="Corey Holton" userId="dfccdeabb580c92e" providerId="LiveId" clId="{EBC5146E-18C7-45C9-82A7-CCF297C2A46B}" dt="2024-08-31T02:28:23.819" v="147" actId="255"/>
        <pc:sldMkLst>
          <pc:docMk/>
          <pc:sldMk cId="4195663498" sldId="270"/>
        </pc:sldMkLst>
        <pc:spChg chg="mod">
          <ac:chgData name="Corey Holton" userId="dfccdeabb580c92e" providerId="LiveId" clId="{EBC5146E-18C7-45C9-82A7-CCF297C2A46B}" dt="2024-08-31T02:26:15.223" v="132"/>
          <ac:spMkLst>
            <pc:docMk/>
            <pc:sldMk cId="4195663498" sldId="270"/>
            <ac:spMk id="2" creationId="{8CBABE18-E0F5-C4A0-A609-54F2DA70C7D9}"/>
          </ac:spMkLst>
        </pc:spChg>
        <pc:spChg chg="mod">
          <ac:chgData name="Corey Holton" userId="dfccdeabb580c92e" providerId="LiveId" clId="{EBC5146E-18C7-45C9-82A7-CCF297C2A46B}" dt="2024-08-31T02:28:23.819" v="147" actId="255"/>
          <ac:spMkLst>
            <pc:docMk/>
            <pc:sldMk cId="4195663498" sldId="270"/>
            <ac:spMk id="3" creationId="{5E095AB0-E778-139C-2D4D-60F4C700501E}"/>
          </ac:spMkLst>
        </pc:spChg>
      </pc:sldChg>
      <pc:sldChg chg="modSp new mod">
        <pc:chgData name="Corey Holton" userId="dfccdeabb580c92e" providerId="LiveId" clId="{EBC5146E-18C7-45C9-82A7-CCF297C2A46B}" dt="2024-08-31T02:28:40.308" v="148" actId="255"/>
        <pc:sldMkLst>
          <pc:docMk/>
          <pc:sldMk cId="793010627" sldId="271"/>
        </pc:sldMkLst>
        <pc:spChg chg="mod">
          <ac:chgData name="Corey Holton" userId="dfccdeabb580c92e" providerId="LiveId" clId="{EBC5146E-18C7-45C9-82A7-CCF297C2A46B}" dt="2024-08-31T02:26:51.946" v="135"/>
          <ac:spMkLst>
            <pc:docMk/>
            <pc:sldMk cId="793010627" sldId="271"/>
            <ac:spMk id="2" creationId="{518CEDE2-18F2-6196-02B0-E9074A8932D9}"/>
          </ac:spMkLst>
        </pc:spChg>
        <pc:spChg chg="mod">
          <ac:chgData name="Corey Holton" userId="dfccdeabb580c92e" providerId="LiveId" clId="{EBC5146E-18C7-45C9-82A7-CCF297C2A46B}" dt="2024-08-31T02:28:40.308" v="148" actId="255"/>
          <ac:spMkLst>
            <pc:docMk/>
            <pc:sldMk cId="793010627" sldId="271"/>
            <ac:spMk id="3" creationId="{6B010F1D-F98F-0145-BA31-DD922551682E}"/>
          </ac:spMkLst>
        </pc:spChg>
      </pc:sldChg>
      <pc:sldChg chg="addSp delSp modSp new mod">
        <pc:chgData name="Corey Holton" userId="dfccdeabb580c92e" providerId="LiveId" clId="{EBC5146E-18C7-45C9-82A7-CCF297C2A46B}" dt="2024-08-31T16:35:34.780" v="314" actId="20577"/>
        <pc:sldMkLst>
          <pc:docMk/>
          <pc:sldMk cId="4047782543" sldId="272"/>
        </pc:sldMkLst>
        <pc:spChg chg="mod">
          <ac:chgData name="Corey Holton" userId="dfccdeabb580c92e" providerId="LiveId" clId="{EBC5146E-18C7-45C9-82A7-CCF297C2A46B}" dt="2024-08-31T16:35:34.780" v="314" actId="20577"/>
          <ac:spMkLst>
            <pc:docMk/>
            <pc:sldMk cId="4047782543" sldId="272"/>
            <ac:spMk id="3" creationId="{03D7DEC2-E695-5D72-227F-B6B5E9512562}"/>
          </ac:spMkLst>
        </pc:spChg>
        <pc:spChg chg="del">
          <ac:chgData name="Corey Holton" userId="dfccdeabb580c92e" providerId="LiveId" clId="{EBC5146E-18C7-45C9-82A7-CCF297C2A46B}" dt="2024-08-31T16:16:36.078" v="279" actId="22"/>
          <ac:spMkLst>
            <pc:docMk/>
            <pc:sldMk cId="4047782543" sldId="272"/>
            <ac:spMk id="4" creationId="{F2712961-79AD-9545-80AD-8DB6EB615337}"/>
          </ac:spMkLst>
        </pc:spChg>
        <pc:spChg chg="mod">
          <ac:chgData name="Corey Holton" userId="dfccdeabb580c92e" providerId="LiveId" clId="{EBC5146E-18C7-45C9-82A7-CCF297C2A46B}" dt="2024-08-31T16:35:29.529" v="302" actId="20577"/>
          <ac:spMkLst>
            <pc:docMk/>
            <pc:sldMk cId="4047782543" sldId="272"/>
            <ac:spMk id="5" creationId="{E8177384-4D7E-2BE8-4471-F7D5D50B8D2B}"/>
          </ac:spMkLst>
        </pc:spChg>
        <pc:spChg chg="del">
          <ac:chgData name="Corey Holton" userId="dfccdeabb580c92e" providerId="LiveId" clId="{EBC5146E-18C7-45C9-82A7-CCF297C2A46B}" dt="2024-08-31T16:17:25.126" v="280" actId="22"/>
          <ac:spMkLst>
            <pc:docMk/>
            <pc:sldMk cId="4047782543" sldId="272"/>
            <ac:spMk id="6" creationId="{17AAF077-4FF8-DFAB-1300-DC4713301853}"/>
          </ac:spMkLst>
        </pc:spChg>
        <pc:spChg chg="add del mod">
          <ac:chgData name="Corey Holton" userId="dfccdeabb580c92e" providerId="LiveId" clId="{EBC5146E-18C7-45C9-82A7-CCF297C2A46B}" dt="2024-08-31T16:21:23.314" v="299" actId="22"/>
          <ac:spMkLst>
            <pc:docMk/>
            <pc:sldMk cId="4047782543" sldId="272"/>
            <ac:spMk id="12" creationId="{B27C540A-8A26-D15B-4BFE-8428CAB3D65D}"/>
          </ac:spMkLst>
        </pc:spChg>
        <pc:picChg chg="add mod ord">
          <ac:chgData name="Corey Holton" userId="dfccdeabb580c92e" providerId="LiveId" clId="{EBC5146E-18C7-45C9-82A7-CCF297C2A46B}" dt="2024-08-31T16:16:36.078" v="279" actId="22"/>
          <ac:picMkLst>
            <pc:docMk/>
            <pc:sldMk cId="4047782543" sldId="272"/>
            <ac:picMk id="8" creationId="{19912E03-A246-5D2E-B138-33DDE50249F3}"/>
          </ac:picMkLst>
        </pc:picChg>
        <pc:picChg chg="add del mod ord">
          <ac:chgData name="Corey Holton" userId="dfccdeabb580c92e" providerId="LiveId" clId="{EBC5146E-18C7-45C9-82A7-CCF297C2A46B}" dt="2024-08-31T16:20:57.410" v="298" actId="478"/>
          <ac:picMkLst>
            <pc:docMk/>
            <pc:sldMk cId="4047782543" sldId="272"/>
            <ac:picMk id="10" creationId="{0CDA29B4-7332-9D32-F0AA-BB7188279967}"/>
          </ac:picMkLst>
        </pc:picChg>
        <pc:picChg chg="add mod ord">
          <ac:chgData name="Corey Holton" userId="dfccdeabb580c92e" providerId="LiveId" clId="{EBC5146E-18C7-45C9-82A7-CCF297C2A46B}" dt="2024-08-31T16:21:23.314" v="299" actId="22"/>
          <ac:picMkLst>
            <pc:docMk/>
            <pc:sldMk cId="4047782543" sldId="272"/>
            <ac:picMk id="14" creationId="{5FC464ED-0DF2-BFC8-FD0E-25C0FA4742E0}"/>
          </ac:picMkLst>
        </pc:picChg>
      </pc:sldChg>
      <pc:sldChg chg="delSp new del mod">
        <pc:chgData name="Corey Holton" userId="dfccdeabb580c92e" providerId="LiveId" clId="{EBC5146E-18C7-45C9-82A7-CCF297C2A46B}" dt="2024-08-31T16:15:31.785" v="277" actId="47"/>
        <pc:sldMkLst>
          <pc:docMk/>
          <pc:sldMk cId="4090439412" sldId="272"/>
        </pc:sldMkLst>
        <pc:graphicFrameChg chg="del">
          <ac:chgData name="Corey Holton" userId="dfccdeabb580c92e" providerId="LiveId" clId="{EBC5146E-18C7-45C9-82A7-CCF297C2A46B}" dt="2024-08-31T16:15:25.025" v="276" actId="478"/>
          <ac:graphicFrameMkLst>
            <pc:docMk/>
            <pc:sldMk cId="4090439412" sldId="272"/>
            <ac:graphicFrameMk id="4" creationId="{F8996927-A554-568A-3365-223AB1B3A5FD}"/>
          </ac:graphicFrameMkLst>
        </pc:graphicFrameChg>
      </pc:sldChg>
      <pc:sldChg chg="addSp delSp modSp new mod">
        <pc:chgData name="Corey Holton" userId="dfccdeabb580c92e" providerId="LiveId" clId="{EBC5146E-18C7-45C9-82A7-CCF297C2A46B}" dt="2024-08-31T16:20:48.955" v="297" actId="20577"/>
        <pc:sldMkLst>
          <pc:docMk/>
          <pc:sldMk cId="4083278731" sldId="273"/>
        </pc:sldMkLst>
        <pc:spChg chg="mod">
          <ac:chgData name="Corey Holton" userId="dfccdeabb580c92e" providerId="LiveId" clId="{EBC5146E-18C7-45C9-82A7-CCF297C2A46B}" dt="2024-08-31T16:20:48.955" v="297" actId="20577"/>
          <ac:spMkLst>
            <pc:docMk/>
            <pc:sldMk cId="4083278731" sldId="273"/>
            <ac:spMk id="3" creationId="{4C3E6139-C51C-8CF8-3317-5170A81BAFB8}"/>
          </ac:spMkLst>
        </pc:spChg>
        <pc:spChg chg="del">
          <ac:chgData name="Corey Holton" userId="dfccdeabb580c92e" providerId="LiveId" clId="{EBC5146E-18C7-45C9-82A7-CCF297C2A46B}" dt="2024-08-31T16:19:02.163" v="282" actId="22"/>
          <ac:spMkLst>
            <pc:docMk/>
            <pc:sldMk cId="4083278731" sldId="273"/>
            <ac:spMk id="4" creationId="{1463A9D1-61FD-0F3C-0E21-7803C8CF1F38}"/>
          </ac:spMkLst>
        </pc:spChg>
        <pc:spChg chg="mod">
          <ac:chgData name="Corey Holton" userId="dfccdeabb580c92e" providerId="LiveId" clId="{EBC5146E-18C7-45C9-82A7-CCF297C2A46B}" dt="2024-08-31T16:20:45.129" v="293" actId="6549"/>
          <ac:spMkLst>
            <pc:docMk/>
            <pc:sldMk cId="4083278731" sldId="273"/>
            <ac:spMk id="5" creationId="{BB7D86C3-3411-7F76-B9CB-40C88911F96C}"/>
          </ac:spMkLst>
        </pc:spChg>
        <pc:spChg chg="del">
          <ac:chgData name="Corey Holton" userId="dfccdeabb580c92e" providerId="LiveId" clId="{EBC5146E-18C7-45C9-82A7-CCF297C2A46B}" dt="2024-08-31T16:19:29.955" v="283" actId="22"/>
          <ac:spMkLst>
            <pc:docMk/>
            <pc:sldMk cId="4083278731" sldId="273"/>
            <ac:spMk id="6" creationId="{56ABD7CA-5144-77C8-C660-78C721B3DD06}"/>
          </ac:spMkLst>
        </pc:spChg>
        <pc:picChg chg="add mod ord">
          <ac:chgData name="Corey Holton" userId="dfccdeabb580c92e" providerId="LiveId" clId="{EBC5146E-18C7-45C9-82A7-CCF297C2A46B}" dt="2024-08-31T16:19:02.163" v="282" actId="22"/>
          <ac:picMkLst>
            <pc:docMk/>
            <pc:sldMk cId="4083278731" sldId="273"/>
            <ac:picMk id="8" creationId="{03F26DC3-7295-8A59-DEF6-DFD5E19A7DA7}"/>
          </ac:picMkLst>
        </pc:picChg>
        <pc:picChg chg="add mod ord">
          <ac:chgData name="Corey Holton" userId="dfccdeabb580c92e" providerId="LiveId" clId="{EBC5146E-18C7-45C9-82A7-CCF297C2A46B}" dt="2024-08-31T16:19:29.955" v="283" actId="22"/>
          <ac:picMkLst>
            <pc:docMk/>
            <pc:sldMk cId="4083278731" sldId="273"/>
            <ac:picMk id="10" creationId="{C570CFD1-3EB3-F116-2370-B4B0E4ABBF49}"/>
          </ac:picMkLst>
        </pc:picChg>
      </pc:sldChg>
      <pc:sldChg chg="addSp delSp modSp new mod">
        <pc:chgData name="Corey Holton" userId="dfccdeabb580c92e" providerId="LiveId" clId="{EBC5146E-18C7-45C9-82A7-CCF297C2A46B}" dt="2024-08-31T16:36:22.935" v="360" actId="20577"/>
        <pc:sldMkLst>
          <pc:docMk/>
          <pc:sldMk cId="1964146967" sldId="274"/>
        </pc:sldMkLst>
        <pc:spChg chg="mod">
          <ac:chgData name="Corey Holton" userId="dfccdeabb580c92e" providerId="LiveId" clId="{EBC5146E-18C7-45C9-82A7-CCF297C2A46B}" dt="2024-08-31T16:36:22.935" v="360" actId="20577"/>
          <ac:spMkLst>
            <pc:docMk/>
            <pc:sldMk cId="1964146967" sldId="274"/>
            <ac:spMk id="2" creationId="{55EF5CC9-D0D6-41DF-CECC-8DE17AF83308}"/>
          </ac:spMkLst>
        </pc:spChg>
        <pc:spChg chg="del">
          <ac:chgData name="Corey Holton" userId="dfccdeabb580c92e" providerId="LiveId" clId="{EBC5146E-18C7-45C9-82A7-CCF297C2A46B}" dt="2024-08-31T16:35:52.464" v="316" actId="22"/>
          <ac:spMkLst>
            <pc:docMk/>
            <pc:sldMk cId="1964146967" sldId="274"/>
            <ac:spMk id="3" creationId="{D02179AC-E4A7-1EAF-BD30-775EBD2CD19F}"/>
          </ac:spMkLst>
        </pc:spChg>
        <pc:picChg chg="add mod ord">
          <ac:chgData name="Corey Holton" userId="dfccdeabb580c92e" providerId="LiveId" clId="{EBC5146E-18C7-45C9-82A7-CCF297C2A46B}" dt="2024-08-31T16:35:52.464" v="316" actId="22"/>
          <ac:picMkLst>
            <pc:docMk/>
            <pc:sldMk cId="1964146967" sldId="274"/>
            <ac:picMk id="5" creationId="{A459582D-B764-2B84-0615-C7F8B587FFA2}"/>
          </ac:picMkLst>
        </pc:picChg>
      </pc:sldChg>
      <pc:sldChg chg="addSp delSp modSp new mod ord">
        <pc:chgData name="Corey Holton" userId="dfccdeabb580c92e" providerId="LiveId" clId="{EBC5146E-18C7-45C9-82A7-CCF297C2A46B}" dt="2024-08-31T16:41:05.729" v="390"/>
        <pc:sldMkLst>
          <pc:docMk/>
          <pc:sldMk cId="398914116" sldId="275"/>
        </pc:sldMkLst>
        <pc:spChg chg="mod">
          <ac:chgData name="Corey Holton" userId="dfccdeabb580c92e" providerId="LiveId" clId="{EBC5146E-18C7-45C9-82A7-CCF297C2A46B}" dt="2024-08-31T16:40:54.012" v="388" actId="20577"/>
          <ac:spMkLst>
            <pc:docMk/>
            <pc:sldMk cId="398914116" sldId="275"/>
            <ac:spMk id="2" creationId="{04BA347F-8750-AE4A-7B42-BFB021CA9A5B}"/>
          </ac:spMkLst>
        </pc:spChg>
        <pc:spChg chg="del">
          <ac:chgData name="Corey Holton" userId="dfccdeabb580c92e" providerId="LiveId" clId="{EBC5146E-18C7-45C9-82A7-CCF297C2A46B}" dt="2024-08-31T16:40:45.724" v="362" actId="22"/>
          <ac:spMkLst>
            <pc:docMk/>
            <pc:sldMk cId="398914116" sldId="275"/>
            <ac:spMk id="3" creationId="{D337302E-A9BF-D1D5-9219-9350E8EC077C}"/>
          </ac:spMkLst>
        </pc:spChg>
        <pc:picChg chg="add mod ord">
          <ac:chgData name="Corey Holton" userId="dfccdeabb580c92e" providerId="LiveId" clId="{EBC5146E-18C7-45C9-82A7-CCF297C2A46B}" dt="2024-08-31T16:40:45.724" v="362" actId="22"/>
          <ac:picMkLst>
            <pc:docMk/>
            <pc:sldMk cId="398914116" sldId="275"/>
            <ac:picMk id="5" creationId="{A2A6C396-1C81-B32B-1896-4C9B063DCDD8}"/>
          </ac:picMkLst>
        </pc:picChg>
      </pc:sldChg>
      <pc:sldChg chg="addSp delSp modSp new mod">
        <pc:chgData name="Corey Holton" userId="dfccdeabb580c92e" providerId="LiveId" clId="{EBC5146E-18C7-45C9-82A7-CCF297C2A46B}" dt="2024-08-31T16:49:26.893" v="508" actId="20577"/>
        <pc:sldMkLst>
          <pc:docMk/>
          <pc:sldMk cId="1658178340" sldId="276"/>
        </pc:sldMkLst>
        <pc:spChg chg="mod">
          <ac:chgData name="Corey Holton" userId="dfccdeabb580c92e" providerId="LiveId" clId="{EBC5146E-18C7-45C9-82A7-CCF297C2A46B}" dt="2024-08-31T16:49:26.893" v="508" actId="20577"/>
          <ac:spMkLst>
            <pc:docMk/>
            <pc:sldMk cId="1658178340" sldId="276"/>
            <ac:spMk id="2" creationId="{1F9C8FD0-9335-A6C0-701B-00BD4748B5A9}"/>
          </ac:spMkLst>
        </pc:spChg>
        <pc:spChg chg="del">
          <ac:chgData name="Corey Holton" userId="dfccdeabb580c92e" providerId="LiveId" clId="{EBC5146E-18C7-45C9-82A7-CCF297C2A46B}" dt="2024-08-31T16:48:51.851" v="392" actId="22"/>
          <ac:spMkLst>
            <pc:docMk/>
            <pc:sldMk cId="1658178340" sldId="276"/>
            <ac:spMk id="3" creationId="{533B85B1-C87E-FE51-9A97-06CD3D661BA5}"/>
          </ac:spMkLst>
        </pc:spChg>
        <pc:picChg chg="add mod ord">
          <ac:chgData name="Corey Holton" userId="dfccdeabb580c92e" providerId="LiveId" clId="{EBC5146E-18C7-45C9-82A7-CCF297C2A46B}" dt="2024-08-31T16:48:51.851" v="392" actId="22"/>
          <ac:picMkLst>
            <pc:docMk/>
            <pc:sldMk cId="1658178340" sldId="276"/>
            <ac:picMk id="5" creationId="{41E72298-3CD5-BFE3-CCA2-EEAB23DEE36A}"/>
          </ac:picMkLst>
        </pc:picChg>
      </pc:sldChg>
    </pc:docChg>
  </pc:docChgLst>
  <pc:docChgLst>
    <pc:chgData name="Corey Holton" userId="dfccdeabb580c92e" providerId="LiveId" clId="{C951E7E2-DF73-498A-9B5C-67E1A1DDAFBB}"/>
    <pc:docChg chg="undo custSel addSld delSld modSld sldOrd">
      <pc:chgData name="Corey Holton" userId="dfccdeabb580c92e" providerId="LiveId" clId="{C951E7E2-DF73-498A-9B5C-67E1A1DDAFBB}" dt="2024-09-01T05:18:45.818" v="6634" actId="20577"/>
      <pc:docMkLst>
        <pc:docMk/>
      </pc:docMkLst>
      <pc:sldChg chg="addSp modSp add del mod ord">
        <pc:chgData name="Corey Holton" userId="dfccdeabb580c92e" providerId="LiveId" clId="{C951E7E2-DF73-498A-9B5C-67E1A1DDAFBB}" dt="2024-09-01T03:24:27.769" v="4876"/>
        <pc:sldMkLst>
          <pc:docMk/>
          <pc:sldMk cId="4059096339" sldId="267"/>
        </pc:sldMkLst>
        <pc:spChg chg="mod">
          <ac:chgData name="Corey Holton" userId="dfccdeabb580c92e" providerId="LiveId" clId="{C951E7E2-DF73-498A-9B5C-67E1A1DDAFBB}" dt="2024-08-31T23:37:19.138" v="1037" actId="20577"/>
          <ac:spMkLst>
            <pc:docMk/>
            <pc:sldMk cId="4059096339" sldId="267"/>
            <ac:spMk id="2" creationId="{560158CA-AF9D-02D9-3AAE-7B1B2C68BC5B}"/>
          </ac:spMkLst>
        </pc:spChg>
        <pc:spChg chg="add">
          <ac:chgData name="Corey Holton" userId="dfccdeabb580c92e" providerId="LiveId" clId="{C951E7E2-DF73-498A-9B5C-67E1A1DDAFBB}" dt="2024-09-01T00:54:33.662" v="4842"/>
          <ac:spMkLst>
            <pc:docMk/>
            <pc:sldMk cId="4059096339" sldId="267"/>
            <ac:spMk id="3" creationId="{B5960A69-94CB-FFC5-4357-47536B8A781B}"/>
          </ac:spMkLst>
        </pc:spChg>
        <pc:picChg chg="add mod">
          <ac:chgData name="Corey Holton" userId="dfccdeabb580c92e" providerId="LiveId" clId="{C951E7E2-DF73-498A-9B5C-67E1A1DDAFBB}" dt="2024-09-01T02:45:20.375" v="4866" actId="1076"/>
          <ac:picMkLst>
            <pc:docMk/>
            <pc:sldMk cId="4059096339" sldId="267"/>
            <ac:picMk id="4" creationId="{42E6AD6C-32B6-C970-9093-650657B0E29C}"/>
          </ac:picMkLst>
        </pc:picChg>
        <pc:picChg chg="mod">
          <ac:chgData name="Corey Holton" userId="dfccdeabb580c92e" providerId="LiveId" clId="{C951E7E2-DF73-498A-9B5C-67E1A1DDAFBB}" dt="2024-09-01T02:45:33.951" v="4868" actId="14100"/>
          <ac:picMkLst>
            <pc:docMk/>
            <pc:sldMk cId="4059096339" sldId="267"/>
            <ac:picMk id="5" creationId="{C0D4E37E-9A30-A2FB-EA2B-365795240E98}"/>
          </ac:picMkLst>
        </pc:picChg>
      </pc:sldChg>
      <pc:sldChg chg="modSp mod">
        <pc:chgData name="Corey Holton" userId="dfccdeabb580c92e" providerId="LiveId" clId="{C951E7E2-DF73-498A-9B5C-67E1A1DDAFBB}" dt="2024-09-01T00:44:25.618" v="4841" actId="27636"/>
        <pc:sldMkLst>
          <pc:docMk/>
          <pc:sldMk cId="2891163924" sldId="268"/>
        </pc:sldMkLst>
        <pc:spChg chg="mod">
          <ac:chgData name="Corey Holton" userId="dfccdeabb580c92e" providerId="LiveId" clId="{C951E7E2-DF73-498A-9B5C-67E1A1DDAFBB}" dt="2024-09-01T00:44:25.618" v="4841" actId="27636"/>
          <ac:spMkLst>
            <pc:docMk/>
            <pc:sldMk cId="2891163924" sldId="268"/>
            <ac:spMk id="3" creationId="{8EFA2349-5FA5-BACF-FD5E-D521DB175196}"/>
          </ac:spMkLst>
        </pc:spChg>
      </pc:sldChg>
      <pc:sldChg chg="modSp mod">
        <pc:chgData name="Corey Holton" userId="dfccdeabb580c92e" providerId="LiveId" clId="{C951E7E2-DF73-498A-9B5C-67E1A1DDAFBB}" dt="2024-09-01T00:25:58.080" v="4517" actId="27636"/>
        <pc:sldMkLst>
          <pc:docMk/>
          <pc:sldMk cId="3327765573" sldId="269"/>
        </pc:sldMkLst>
        <pc:spChg chg="mod">
          <ac:chgData name="Corey Holton" userId="dfccdeabb580c92e" providerId="LiveId" clId="{C951E7E2-DF73-498A-9B5C-67E1A1DDAFBB}" dt="2024-09-01T00:25:58.080" v="4517" actId="27636"/>
          <ac:spMkLst>
            <pc:docMk/>
            <pc:sldMk cId="3327765573" sldId="269"/>
            <ac:spMk id="3" creationId="{5D509172-7413-2898-93C1-5177DAA0029C}"/>
          </ac:spMkLst>
        </pc:spChg>
      </pc:sldChg>
      <pc:sldChg chg="modSp mod">
        <pc:chgData name="Corey Holton" userId="dfccdeabb580c92e" providerId="LiveId" clId="{C951E7E2-DF73-498A-9B5C-67E1A1DDAFBB}" dt="2024-09-01T00:22:58.884" v="4513" actId="13926"/>
        <pc:sldMkLst>
          <pc:docMk/>
          <pc:sldMk cId="793010627" sldId="271"/>
        </pc:sldMkLst>
        <pc:spChg chg="mod">
          <ac:chgData name="Corey Holton" userId="dfccdeabb580c92e" providerId="LiveId" clId="{C951E7E2-DF73-498A-9B5C-67E1A1DDAFBB}" dt="2024-09-01T00:22:58.884" v="4513" actId="13926"/>
          <ac:spMkLst>
            <pc:docMk/>
            <pc:sldMk cId="793010627" sldId="271"/>
            <ac:spMk id="3" creationId="{6B010F1D-F98F-0145-BA31-DD922551682E}"/>
          </ac:spMkLst>
        </pc:spChg>
      </pc:sldChg>
      <pc:sldChg chg="del ord">
        <pc:chgData name="Corey Holton" userId="dfccdeabb580c92e" providerId="LiveId" clId="{C951E7E2-DF73-498A-9B5C-67E1A1DDAFBB}" dt="2024-09-01T04:18:33.547" v="5321" actId="47"/>
        <pc:sldMkLst>
          <pc:docMk/>
          <pc:sldMk cId="398914116" sldId="275"/>
        </pc:sldMkLst>
      </pc:sldChg>
      <pc:sldChg chg="del ord">
        <pc:chgData name="Corey Holton" userId="dfccdeabb580c92e" providerId="LiveId" clId="{C951E7E2-DF73-498A-9B5C-67E1A1DDAFBB}" dt="2024-09-01T04:18:31.285" v="5320" actId="47"/>
        <pc:sldMkLst>
          <pc:docMk/>
          <pc:sldMk cId="1658178340" sldId="276"/>
        </pc:sldMkLst>
      </pc:sldChg>
      <pc:sldChg chg="modSp mod">
        <pc:chgData name="Corey Holton" userId="dfccdeabb580c92e" providerId="LiveId" clId="{C951E7E2-DF73-498A-9B5C-67E1A1DDAFBB}" dt="2024-09-01T05:17:51.592" v="6629" actId="20577"/>
        <pc:sldMkLst>
          <pc:docMk/>
          <pc:sldMk cId="2083879834" sldId="278"/>
        </pc:sldMkLst>
        <pc:spChg chg="mod">
          <ac:chgData name="Corey Holton" userId="dfccdeabb580c92e" providerId="LiveId" clId="{C951E7E2-DF73-498A-9B5C-67E1A1DDAFBB}" dt="2024-09-01T05:17:51.592" v="6629" actId="20577"/>
          <ac:spMkLst>
            <pc:docMk/>
            <pc:sldMk cId="2083879834" sldId="278"/>
            <ac:spMk id="2" creationId="{539EAE2D-6F05-29FC-24CF-F2FDCCA541CB}"/>
          </ac:spMkLst>
        </pc:spChg>
      </pc:sldChg>
      <pc:sldChg chg="addSp delSp modSp mod ord setBg">
        <pc:chgData name="Corey Holton" userId="dfccdeabb580c92e" providerId="LiveId" clId="{C951E7E2-DF73-498A-9B5C-67E1A1DDAFBB}" dt="2024-09-01T05:18:45.818" v="6634" actId="20577"/>
        <pc:sldMkLst>
          <pc:docMk/>
          <pc:sldMk cId="243150552" sldId="279"/>
        </pc:sldMkLst>
        <pc:spChg chg="mod">
          <ac:chgData name="Corey Holton" userId="dfccdeabb580c92e" providerId="LiveId" clId="{C951E7E2-DF73-498A-9B5C-67E1A1DDAFBB}" dt="2024-09-01T05:18:45.818" v="6634" actId="20577"/>
          <ac:spMkLst>
            <pc:docMk/>
            <pc:sldMk cId="243150552" sldId="279"/>
            <ac:spMk id="2" creationId="{330766FE-F8B8-777B-2219-9940145F8FA9}"/>
          </ac:spMkLst>
        </pc:spChg>
        <pc:spChg chg="mod ord">
          <ac:chgData name="Corey Holton" userId="dfccdeabb580c92e" providerId="LiveId" clId="{C951E7E2-DF73-498A-9B5C-67E1A1DDAFBB}" dt="2024-08-31T23:34:47.738" v="971" actId="26606"/>
          <ac:spMkLst>
            <pc:docMk/>
            <pc:sldMk cId="243150552" sldId="279"/>
            <ac:spMk id="3" creationId="{827A2BFE-FADC-18E7-01C0-305BD9A9B7D8}"/>
          </ac:spMkLst>
        </pc:spChg>
        <pc:spChg chg="add del">
          <ac:chgData name="Corey Holton" userId="dfccdeabb580c92e" providerId="LiveId" clId="{C951E7E2-DF73-498A-9B5C-67E1A1DDAFBB}" dt="2024-08-31T23:34:00.684" v="967" actId="26606"/>
          <ac:spMkLst>
            <pc:docMk/>
            <pc:sldMk cId="243150552" sldId="279"/>
            <ac:spMk id="9" creationId="{7FF47CB7-972F-479F-A36D-9E72D26EC8DA}"/>
          </ac:spMkLst>
        </pc:spChg>
        <pc:spChg chg="add">
          <ac:chgData name="Corey Holton" userId="dfccdeabb580c92e" providerId="LiveId" clId="{C951E7E2-DF73-498A-9B5C-67E1A1DDAFBB}" dt="2024-08-31T23:34:47.738" v="971" actId="26606"/>
          <ac:spMkLst>
            <pc:docMk/>
            <pc:sldMk cId="243150552" sldId="279"/>
            <ac:spMk id="10" creationId="{74B0B678-CD10-4371-96E5-2706F4579FAD}"/>
          </ac:spMkLst>
        </pc:spChg>
        <pc:spChg chg="add del">
          <ac:chgData name="Corey Holton" userId="dfccdeabb580c92e" providerId="LiveId" clId="{C951E7E2-DF73-498A-9B5C-67E1A1DDAFBB}" dt="2024-08-31T23:34:00.684" v="967" actId="26606"/>
          <ac:spMkLst>
            <pc:docMk/>
            <pc:sldMk cId="243150552" sldId="279"/>
            <ac:spMk id="11" creationId="{0D153B68-5844-490D-8E67-F616D6D721CA}"/>
          </ac:spMkLst>
        </pc:spChg>
        <pc:spChg chg="add mod">
          <ac:chgData name="Corey Holton" userId="dfccdeabb580c92e" providerId="LiveId" clId="{C951E7E2-DF73-498A-9B5C-67E1A1DDAFBB}" dt="2024-08-31T23:35:42.167" v="977" actId="1076"/>
          <ac:spMkLst>
            <pc:docMk/>
            <pc:sldMk cId="243150552" sldId="279"/>
            <ac:spMk id="12" creationId="{BABD0260-2875-430A-1395-F36DE310EE8B}"/>
          </ac:spMkLst>
        </pc:spChg>
        <pc:spChg chg="add del">
          <ac:chgData name="Corey Holton" userId="dfccdeabb580c92e" providerId="LiveId" clId="{C951E7E2-DF73-498A-9B5C-67E1A1DDAFBB}" dt="2024-08-31T23:34:00.684" v="967" actId="26606"/>
          <ac:spMkLst>
            <pc:docMk/>
            <pc:sldMk cId="243150552" sldId="279"/>
            <ac:spMk id="13" creationId="{9A0D773F-7A7D-4DBB-9DEA-86BB8B8F4BC8}"/>
          </ac:spMkLst>
        </pc:spChg>
        <pc:spChg chg="add">
          <ac:chgData name="Corey Holton" userId="dfccdeabb580c92e" providerId="LiveId" clId="{C951E7E2-DF73-498A-9B5C-67E1A1DDAFBB}" dt="2024-08-31T23:34:47.738" v="971" actId="26606"/>
          <ac:spMkLst>
            <pc:docMk/>
            <pc:sldMk cId="243150552" sldId="279"/>
            <ac:spMk id="19" creationId="{CBC4F608-B4B8-48C3-9572-C0F061B1CD99}"/>
          </ac:spMkLst>
        </pc:spChg>
        <pc:spChg chg="add">
          <ac:chgData name="Corey Holton" userId="dfccdeabb580c92e" providerId="LiveId" clId="{C951E7E2-DF73-498A-9B5C-67E1A1DDAFBB}" dt="2024-08-31T23:34:47.738" v="971" actId="26606"/>
          <ac:spMkLst>
            <pc:docMk/>
            <pc:sldMk cId="243150552" sldId="279"/>
            <ac:spMk id="21" creationId="{1382A32C-5B0C-4B1C-A074-76C6DBCC9F87}"/>
          </ac:spMkLst>
        </pc:spChg>
        <pc:grpChg chg="add">
          <ac:chgData name="Corey Holton" userId="dfccdeabb580c92e" providerId="LiveId" clId="{C951E7E2-DF73-498A-9B5C-67E1A1DDAFBB}" dt="2024-08-31T23:34:47.738" v="971" actId="26606"/>
          <ac:grpSpMkLst>
            <pc:docMk/>
            <pc:sldMk cId="243150552" sldId="279"/>
            <ac:grpSpMk id="15" creationId="{A9270323-9616-4384-857D-E86B78272EFE}"/>
          </ac:grpSpMkLst>
        </pc:grpChg>
        <pc:graphicFrameChg chg="add del mod modGraphic">
          <ac:chgData name="Corey Holton" userId="dfccdeabb580c92e" providerId="LiveId" clId="{C951E7E2-DF73-498A-9B5C-67E1A1DDAFBB}" dt="2024-08-31T23:33:59.361" v="966" actId="27309"/>
          <ac:graphicFrameMkLst>
            <pc:docMk/>
            <pc:sldMk cId="243150552" sldId="279"/>
            <ac:graphicFrameMk id="6" creationId="{84163CB3-B3AB-0EB6-3410-2D6455CBDEB1}"/>
          </ac:graphicFrameMkLst>
        </pc:graphicFrameChg>
        <pc:picChg chg="add mod">
          <ac:chgData name="Corey Holton" userId="dfccdeabb580c92e" providerId="LiveId" clId="{C951E7E2-DF73-498A-9B5C-67E1A1DDAFBB}" dt="2024-08-31T23:34:07.121" v="968" actId="1076"/>
          <ac:picMkLst>
            <pc:docMk/>
            <pc:sldMk cId="243150552" sldId="279"/>
            <ac:picMk id="4" creationId="{7B7F1D6E-AE2F-A093-6046-45F6E4A88615}"/>
          </ac:picMkLst>
        </pc:picChg>
        <pc:picChg chg="add mod">
          <ac:chgData name="Corey Holton" userId="dfccdeabb580c92e" providerId="LiveId" clId="{C951E7E2-DF73-498A-9B5C-67E1A1DDAFBB}" dt="2024-08-31T23:34:47.738" v="971" actId="26606"/>
          <ac:picMkLst>
            <pc:docMk/>
            <pc:sldMk cId="243150552" sldId="279"/>
            <ac:picMk id="7" creationId="{DBD22DD2-1143-E726-DD96-8A6B4C0A74B9}"/>
          </ac:picMkLst>
        </pc:picChg>
        <pc:picChg chg="add mod">
          <ac:chgData name="Corey Holton" userId="dfccdeabb580c92e" providerId="LiveId" clId="{C951E7E2-DF73-498A-9B5C-67E1A1DDAFBB}" dt="2024-08-31T23:34:47.738" v="971" actId="26606"/>
          <ac:picMkLst>
            <pc:docMk/>
            <pc:sldMk cId="243150552" sldId="279"/>
            <ac:picMk id="8" creationId="{C73A8913-1944-F302-E275-02CAA66D00EA}"/>
          </ac:picMkLst>
        </pc:picChg>
      </pc:sldChg>
      <pc:sldChg chg="addSp delSp modSp new add del mod">
        <pc:chgData name="Corey Holton" userId="dfccdeabb580c92e" providerId="LiveId" clId="{C951E7E2-DF73-498A-9B5C-67E1A1DDAFBB}" dt="2024-08-31T23:36:52.645" v="982" actId="47"/>
        <pc:sldMkLst>
          <pc:docMk/>
          <pc:sldMk cId="512834816" sldId="282"/>
        </pc:sldMkLst>
        <pc:spChg chg="mod">
          <ac:chgData name="Corey Holton" userId="dfccdeabb580c92e" providerId="LiveId" clId="{C951E7E2-DF73-498A-9B5C-67E1A1DDAFBB}" dt="2024-08-31T23:04:40.493" v="12" actId="20577"/>
          <ac:spMkLst>
            <pc:docMk/>
            <pc:sldMk cId="512834816" sldId="282"/>
            <ac:spMk id="2" creationId="{470F4ED9-8402-DD78-F761-6C641B9D5AFF}"/>
          </ac:spMkLst>
        </pc:spChg>
        <pc:spChg chg="add del mod">
          <ac:chgData name="Corey Holton" userId="dfccdeabb580c92e" providerId="LiveId" clId="{C951E7E2-DF73-498A-9B5C-67E1A1DDAFBB}" dt="2024-08-31T23:08:11.374" v="233" actId="20577"/>
          <ac:spMkLst>
            <pc:docMk/>
            <pc:sldMk cId="512834816" sldId="282"/>
            <ac:spMk id="3" creationId="{3BF07CC9-3677-A5DD-1024-20FEBB1CB834}"/>
          </ac:spMkLst>
        </pc:spChg>
        <pc:spChg chg="add mod">
          <ac:chgData name="Corey Holton" userId="dfccdeabb580c92e" providerId="LiveId" clId="{C951E7E2-DF73-498A-9B5C-67E1A1DDAFBB}" dt="2024-08-31T23:05:15.129" v="14"/>
          <ac:spMkLst>
            <pc:docMk/>
            <pc:sldMk cId="512834816" sldId="282"/>
            <ac:spMk id="6" creationId="{CEC2A486-D70F-ED6D-0AAA-141B9FAF9E1E}"/>
          </ac:spMkLst>
        </pc:spChg>
        <pc:spChg chg="add mod">
          <ac:chgData name="Corey Holton" userId="dfccdeabb580c92e" providerId="LiveId" clId="{C951E7E2-DF73-498A-9B5C-67E1A1DDAFBB}" dt="2024-08-31T23:05:35.368" v="17"/>
          <ac:spMkLst>
            <pc:docMk/>
            <pc:sldMk cId="512834816" sldId="282"/>
            <ac:spMk id="7" creationId="{648F225C-D190-29E8-21C3-392B14AF107E}"/>
          </ac:spMkLst>
        </pc:spChg>
        <pc:spChg chg="add del">
          <ac:chgData name="Corey Holton" userId="dfccdeabb580c92e" providerId="LiveId" clId="{C951E7E2-DF73-498A-9B5C-67E1A1DDAFBB}" dt="2024-08-31T23:06:25.213" v="26" actId="478"/>
          <ac:spMkLst>
            <pc:docMk/>
            <pc:sldMk cId="512834816" sldId="282"/>
            <ac:spMk id="8" creationId="{193FAD5E-1D00-1541-F94F-8DDE9A663C9C}"/>
          </ac:spMkLst>
        </pc:spChg>
        <pc:picChg chg="add mod">
          <ac:chgData name="Corey Holton" userId="dfccdeabb580c92e" providerId="LiveId" clId="{C951E7E2-DF73-498A-9B5C-67E1A1DDAFBB}" dt="2024-08-31T23:06:49.438" v="28" actId="1076"/>
          <ac:picMkLst>
            <pc:docMk/>
            <pc:sldMk cId="512834816" sldId="282"/>
            <ac:picMk id="5" creationId="{C1B2244C-F766-1E4F-C355-9F6E464A41FC}"/>
          </ac:picMkLst>
        </pc:picChg>
      </pc:sldChg>
      <pc:sldChg chg="modSp new mod">
        <pc:chgData name="Corey Holton" userId="dfccdeabb580c92e" providerId="LiveId" clId="{C951E7E2-DF73-498A-9B5C-67E1A1DDAFBB}" dt="2024-09-01T04:01:44.799" v="5174" actId="27636"/>
        <pc:sldMkLst>
          <pc:docMk/>
          <pc:sldMk cId="2077041568" sldId="282"/>
        </pc:sldMkLst>
        <pc:spChg chg="mod">
          <ac:chgData name="Corey Holton" userId="dfccdeabb580c92e" providerId="LiveId" clId="{C951E7E2-DF73-498A-9B5C-67E1A1DDAFBB}" dt="2024-09-01T00:29:26.376" v="4592" actId="6549"/>
          <ac:spMkLst>
            <pc:docMk/>
            <pc:sldMk cId="2077041568" sldId="282"/>
            <ac:spMk id="2" creationId="{729CFCDA-656E-17F2-BA1D-BF7A93638159}"/>
          </ac:spMkLst>
        </pc:spChg>
        <pc:spChg chg="mod">
          <ac:chgData name="Corey Holton" userId="dfccdeabb580c92e" providerId="LiveId" clId="{C951E7E2-DF73-498A-9B5C-67E1A1DDAFBB}" dt="2024-09-01T04:01:44.799" v="5174" actId="27636"/>
          <ac:spMkLst>
            <pc:docMk/>
            <pc:sldMk cId="2077041568" sldId="282"/>
            <ac:spMk id="3" creationId="{3A194D55-8F49-301D-DFF4-5CEDF97D8DBB}"/>
          </ac:spMkLst>
        </pc:spChg>
      </pc:sldChg>
      <pc:sldChg chg="modSp new mod">
        <pc:chgData name="Corey Holton" userId="dfccdeabb580c92e" providerId="LiveId" clId="{C951E7E2-DF73-498A-9B5C-67E1A1DDAFBB}" dt="2024-09-01T04:11:42.126" v="5211" actId="2711"/>
        <pc:sldMkLst>
          <pc:docMk/>
          <pc:sldMk cId="3233134659" sldId="283"/>
        </pc:sldMkLst>
        <pc:spChg chg="mod">
          <ac:chgData name="Corey Holton" userId="dfccdeabb580c92e" providerId="LiveId" clId="{C951E7E2-DF73-498A-9B5C-67E1A1DDAFBB}" dt="2024-09-01T04:11:42.126" v="5211" actId="2711"/>
          <ac:spMkLst>
            <pc:docMk/>
            <pc:sldMk cId="3233134659" sldId="283"/>
            <ac:spMk id="2" creationId="{FD705E39-A393-C435-2034-D48922C906E7}"/>
          </ac:spMkLst>
        </pc:spChg>
        <pc:spChg chg="mod">
          <ac:chgData name="Corey Holton" userId="dfccdeabb580c92e" providerId="LiveId" clId="{C951E7E2-DF73-498A-9B5C-67E1A1DDAFBB}" dt="2024-09-01T04:05:50.620" v="5182" actId="255"/>
          <ac:spMkLst>
            <pc:docMk/>
            <pc:sldMk cId="3233134659" sldId="283"/>
            <ac:spMk id="3" creationId="{A8F6E35D-7CEA-237F-4230-668FE833C23D}"/>
          </ac:spMkLst>
        </pc:spChg>
      </pc:sldChg>
      <pc:sldChg chg="addSp delSp modSp new del mod">
        <pc:chgData name="Corey Holton" userId="dfccdeabb580c92e" providerId="LiveId" clId="{C951E7E2-DF73-498A-9B5C-67E1A1DDAFBB}" dt="2024-09-01T04:18:23.988" v="5319" actId="47"/>
        <pc:sldMkLst>
          <pc:docMk/>
          <pc:sldMk cId="888766668" sldId="284"/>
        </pc:sldMkLst>
        <pc:spChg chg="del mod">
          <ac:chgData name="Corey Holton" userId="dfccdeabb580c92e" providerId="LiveId" clId="{C951E7E2-DF73-498A-9B5C-67E1A1DDAFBB}" dt="2024-09-01T04:09:42.625" v="5192" actId="478"/>
          <ac:spMkLst>
            <pc:docMk/>
            <pc:sldMk cId="888766668" sldId="284"/>
            <ac:spMk id="2" creationId="{0570B793-61BD-51DB-1E83-15F5A0EED3C0}"/>
          </ac:spMkLst>
        </pc:spChg>
        <pc:spChg chg="mod">
          <ac:chgData name="Corey Holton" userId="dfccdeabb580c92e" providerId="LiveId" clId="{C951E7E2-DF73-498A-9B5C-67E1A1DDAFBB}" dt="2024-09-01T04:10:04.872" v="5201" actId="5793"/>
          <ac:spMkLst>
            <pc:docMk/>
            <pc:sldMk cId="888766668" sldId="284"/>
            <ac:spMk id="3" creationId="{22029E21-4B20-103A-1C51-CD68D476898B}"/>
          </ac:spMkLst>
        </pc:spChg>
        <pc:spChg chg="add del mod">
          <ac:chgData name="Corey Holton" userId="dfccdeabb580c92e" providerId="LiveId" clId="{C951E7E2-DF73-498A-9B5C-67E1A1DDAFBB}" dt="2024-09-01T04:09:45.815" v="5193" actId="478"/>
          <ac:spMkLst>
            <pc:docMk/>
            <pc:sldMk cId="888766668" sldId="284"/>
            <ac:spMk id="5" creationId="{E4F0CEE3-E060-26CE-BF65-042234908049}"/>
          </ac:spMkLst>
        </pc:spChg>
      </pc:sldChg>
      <pc:sldChg chg="modSp add mod">
        <pc:chgData name="Corey Holton" userId="dfccdeabb580c92e" providerId="LiveId" clId="{C951E7E2-DF73-498A-9B5C-67E1A1DDAFBB}" dt="2024-09-01T00:34:36.283" v="4684" actId="27636"/>
        <pc:sldMkLst>
          <pc:docMk/>
          <pc:sldMk cId="457172529" sldId="285"/>
        </pc:sldMkLst>
        <pc:spChg chg="mod">
          <ac:chgData name="Corey Holton" userId="dfccdeabb580c92e" providerId="LiveId" clId="{C951E7E2-DF73-498A-9B5C-67E1A1DDAFBB}" dt="2024-09-01T00:27:04.687" v="4544" actId="20577"/>
          <ac:spMkLst>
            <pc:docMk/>
            <pc:sldMk cId="457172529" sldId="285"/>
            <ac:spMk id="2" creationId="{729CFCDA-656E-17F2-BA1D-BF7A93638159}"/>
          </ac:spMkLst>
        </pc:spChg>
        <pc:spChg chg="mod">
          <ac:chgData name="Corey Holton" userId="dfccdeabb580c92e" providerId="LiveId" clId="{C951E7E2-DF73-498A-9B5C-67E1A1DDAFBB}" dt="2024-09-01T00:34:36.283" v="4684" actId="27636"/>
          <ac:spMkLst>
            <pc:docMk/>
            <pc:sldMk cId="457172529" sldId="285"/>
            <ac:spMk id="3" creationId="{3A194D55-8F49-301D-DFF4-5CEDF97D8DBB}"/>
          </ac:spMkLst>
        </pc:spChg>
      </pc:sldChg>
      <pc:sldChg chg="modSp add mod ord">
        <pc:chgData name="Corey Holton" userId="dfccdeabb580c92e" providerId="LiveId" clId="{C951E7E2-DF73-498A-9B5C-67E1A1DDAFBB}" dt="2024-09-01T03:24:49.168" v="4880" actId="6549"/>
        <pc:sldMkLst>
          <pc:docMk/>
          <pc:sldMk cId="1271170708" sldId="286"/>
        </pc:sldMkLst>
        <pc:spChg chg="mod">
          <ac:chgData name="Corey Holton" userId="dfccdeabb580c92e" providerId="LiveId" clId="{C951E7E2-DF73-498A-9B5C-67E1A1DDAFBB}" dt="2024-09-01T03:24:49.168" v="4880" actId="6549"/>
          <ac:spMkLst>
            <pc:docMk/>
            <pc:sldMk cId="1271170708" sldId="286"/>
            <ac:spMk id="2" creationId="{765BC33D-204E-1A86-35A3-63FD766BC097}"/>
          </ac:spMkLst>
        </pc:spChg>
      </pc:sldChg>
      <pc:sldChg chg="addSp add del mod">
        <pc:chgData name="Corey Holton" userId="dfccdeabb580c92e" providerId="LiveId" clId="{C951E7E2-DF73-498A-9B5C-67E1A1DDAFBB}" dt="2024-09-01T04:18:38.935" v="5322" actId="47"/>
        <pc:sldMkLst>
          <pc:docMk/>
          <pc:sldMk cId="566580533" sldId="287"/>
        </pc:sldMkLst>
        <pc:picChg chg="add">
          <ac:chgData name="Corey Holton" userId="dfccdeabb580c92e" providerId="LiveId" clId="{C951E7E2-DF73-498A-9B5C-67E1A1DDAFBB}" dt="2024-09-01T03:54:54.031" v="5109" actId="22"/>
          <ac:picMkLst>
            <pc:docMk/>
            <pc:sldMk cId="566580533" sldId="287"/>
            <ac:picMk id="4" creationId="{0560E7BD-4F86-EC0B-E372-1CF7835F0EB3}"/>
          </ac:picMkLst>
        </pc:picChg>
      </pc:sldChg>
      <pc:sldChg chg="addSp modSp new mod setBg">
        <pc:chgData name="Corey Holton" userId="dfccdeabb580c92e" providerId="LiveId" clId="{C951E7E2-DF73-498A-9B5C-67E1A1DDAFBB}" dt="2024-09-01T04:13:18.169" v="5243" actId="26606"/>
        <pc:sldMkLst>
          <pc:docMk/>
          <pc:sldMk cId="2806454214" sldId="288"/>
        </pc:sldMkLst>
        <pc:spChg chg="mod">
          <ac:chgData name="Corey Holton" userId="dfccdeabb580c92e" providerId="LiveId" clId="{C951E7E2-DF73-498A-9B5C-67E1A1DDAFBB}" dt="2024-09-01T04:13:18.169" v="5243" actId="26606"/>
          <ac:spMkLst>
            <pc:docMk/>
            <pc:sldMk cId="2806454214" sldId="288"/>
            <ac:spMk id="2" creationId="{B3FC42A6-0A16-1F2B-9E2C-0F1DADCEDD97}"/>
          </ac:spMkLst>
        </pc:spChg>
        <pc:spChg chg="mod">
          <ac:chgData name="Corey Holton" userId="dfccdeabb580c92e" providerId="LiveId" clId="{C951E7E2-DF73-498A-9B5C-67E1A1DDAFBB}" dt="2024-09-01T04:13:18.169" v="5243" actId="26606"/>
          <ac:spMkLst>
            <pc:docMk/>
            <pc:sldMk cId="2806454214" sldId="288"/>
            <ac:spMk id="3" creationId="{47A3F36D-6B80-17FE-CE7B-1C91A13AA188}"/>
          </ac:spMkLst>
        </pc:spChg>
        <pc:spChg chg="add">
          <ac:chgData name="Corey Holton" userId="dfccdeabb580c92e" providerId="LiveId" clId="{C951E7E2-DF73-498A-9B5C-67E1A1DDAFBB}" dt="2024-09-01T04:13:18.169" v="5243" actId="26606"/>
          <ac:spMkLst>
            <pc:docMk/>
            <pc:sldMk cId="2806454214" sldId="288"/>
            <ac:spMk id="10" creationId="{149FB5C3-7336-4FE0-A30C-CC0A3646D499}"/>
          </ac:spMkLst>
        </pc:spChg>
        <pc:spChg chg="add">
          <ac:chgData name="Corey Holton" userId="dfccdeabb580c92e" providerId="LiveId" clId="{C951E7E2-DF73-498A-9B5C-67E1A1DDAFBB}" dt="2024-09-01T04:13:18.169" v="5243" actId="26606"/>
          <ac:spMkLst>
            <pc:docMk/>
            <pc:sldMk cId="2806454214" sldId="288"/>
            <ac:spMk id="16" creationId="{0DA909B4-15FF-46A6-8A7F-7AEF977FE9ED}"/>
          </ac:spMkLst>
        </pc:spChg>
        <pc:spChg chg="add">
          <ac:chgData name="Corey Holton" userId="dfccdeabb580c92e" providerId="LiveId" clId="{C951E7E2-DF73-498A-9B5C-67E1A1DDAFBB}" dt="2024-09-01T04:13:18.169" v="5243" actId="26606"/>
          <ac:spMkLst>
            <pc:docMk/>
            <pc:sldMk cId="2806454214" sldId="288"/>
            <ac:spMk id="18" creationId="{1382A32C-5B0C-4B1C-A074-76C6DBCC9F87}"/>
          </ac:spMkLst>
        </pc:spChg>
        <pc:grpChg chg="add">
          <ac:chgData name="Corey Holton" userId="dfccdeabb580c92e" providerId="LiveId" clId="{C951E7E2-DF73-498A-9B5C-67E1A1DDAFBB}" dt="2024-09-01T04:13:18.169" v="5243" actId="26606"/>
          <ac:grpSpMkLst>
            <pc:docMk/>
            <pc:sldMk cId="2806454214" sldId="288"/>
            <ac:grpSpMk id="12" creationId="{19A6B5CE-CB1D-48EE-8B43-E952235C8371}"/>
          </ac:grpSpMkLst>
        </pc:grpChg>
        <pc:picChg chg="add mod">
          <ac:chgData name="Corey Holton" userId="dfccdeabb580c92e" providerId="LiveId" clId="{C951E7E2-DF73-498A-9B5C-67E1A1DDAFBB}" dt="2024-09-01T04:13:18.169" v="5243" actId="26606"/>
          <ac:picMkLst>
            <pc:docMk/>
            <pc:sldMk cId="2806454214" sldId="288"/>
            <ac:picMk id="4" creationId="{F34C08F2-F64A-B306-B7A8-786638DBAB2F}"/>
          </ac:picMkLst>
        </pc:picChg>
        <pc:picChg chg="add mod">
          <ac:chgData name="Corey Holton" userId="dfccdeabb580c92e" providerId="LiveId" clId="{C951E7E2-DF73-498A-9B5C-67E1A1DDAFBB}" dt="2024-09-01T04:13:18.169" v="5243" actId="26606"/>
          <ac:picMkLst>
            <pc:docMk/>
            <pc:sldMk cId="2806454214" sldId="288"/>
            <ac:picMk id="5" creationId="{1FB02081-B102-B02D-3B58-AC7A3B759218}"/>
          </ac:picMkLst>
        </pc:picChg>
      </pc:sldChg>
      <pc:sldChg chg="addSp delSp modSp new mod setBg">
        <pc:chgData name="Corey Holton" userId="dfccdeabb580c92e" providerId="LiveId" clId="{C951E7E2-DF73-498A-9B5C-67E1A1DDAFBB}" dt="2024-09-01T04:18:11.272" v="5318" actId="26606"/>
        <pc:sldMkLst>
          <pc:docMk/>
          <pc:sldMk cId="3539150532" sldId="289"/>
        </pc:sldMkLst>
        <pc:spChg chg="mod">
          <ac:chgData name="Corey Holton" userId="dfccdeabb580c92e" providerId="LiveId" clId="{C951E7E2-DF73-498A-9B5C-67E1A1DDAFBB}" dt="2024-09-01T04:18:11.272" v="5318" actId="26606"/>
          <ac:spMkLst>
            <pc:docMk/>
            <pc:sldMk cId="3539150532" sldId="289"/>
            <ac:spMk id="2" creationId="{5C489C75-BC6A-03E3-ACB4-A3DE71592383}"/>
          </ac:spMkLst>
        </pc:spChg>
        <pc:spChg chg="mod ord">
          <ac:chgData name="Corey Holton" userId="dfccdeabb580c92e" providerId="LiveId" clId="{C951E7E2-DF73-498A-9B5C-67E1A1DDAFBB}" dt="2024-09-01T04:18:11.272" v="5318" actId="26606"/>
          <ac:spMkLst>
            <pc:docMk/>
            <pc:sldMk cId="3539150532" sldId="289"/>
            <ac:spMk id="3" creationId="{927106C3-38B6-E22F-489B-6178673B8136}"/>
          </ac:spMkLst>
        </pc:spChg>
        <pc:spChg chg="add del">
          <ac:chgData name="Corey Holton" userId="dfccdeabb580c92e" providerId="LiveId" clId="{C951E7E2-DF73-498A-9B5C-67E1A1DDAFBB}" dt="2024-09-01T04:16:38.851" v="5293" actId="26606"/>
          <ac:spMkLst>
            <pc:docMk/>
            <pc:sldMk cId="3539150532" sldId="289"/>
            <ac:spMk id="9" creationId="{201CC55D-ED54-4C5C-95E6-10947BD1103B}"/>
          </ac:spMkLst>
        </pc:spChg>
        <pc:spChg chg="add del">
          <ac:chgData name="Corey Holton" userId="dfccdeabb580c92e" providerId="LiveId" clId="{C951E7E2-DF73-498A-9B5C-67E1A1DDAFBB}" dt="2024-09-01T04:18:00.636" v="5313" actId="26606"/>
          <ac:spMkLst>
            <pc:docMk/>
            <pc:sldMk cId="3539150532" sldId="289"/>
            <ac:spMk id="13" creationId="{E659831F-0D9A-4C63-9EBB-8435B85A440F}"/>
          </ac:spMkLst>
        </pc:spChg>
        <pc:spChg chg="add del">
          <ac:chgData name="Corey Holton" userId="dfccdeabb580c92e" providerId="LiveId" clId="{C951E7E2-DF73-498A-9B5C-67E1A1DDAFBB}" dt="2024-09-01T04:16:38.851" v="5293" actId="26606"/>
          <ac:spMkLst>
            <pc:docMk/>
            <pc:sldMk cId="3539150532" sldId="289"/>
            <ac:spMk id="15" creationId="{3873B707-463F-40B0-8227-E8CC6C67EB25}"/>
          </ac:spMkLst>
        </pc:spChg>
        <pc:spChg chg="add del">
          <ac:chgData name="Corey Holton" userId="dfccdeabb580c92e" providerId="LiveId" clId="{C951E7E2-DF73-498A-9B5C-67E1A1DDAFBB}" dt="2024-09-01T04:17:05.221" v="5295" actId="26606"/>
          <ac:spMkLst>
            <pc:docMk/>
            <pc:sldMk cId="3539150532" sldId="289"/>
            <ac:spMk id="16" creationId="{D5B0017B-2ECA-49AF-B397-DC140825DF8D}"/>
          </ac:spMkLst>
        </pc:spChg>
        <pc:spChg chg="add del">
          <ac:chgData name="Corey Holton" userId="dfccdeabb580c92e" providerId="LiveId" clId="{C951E7E2-DF73-498A-9B5C-67E1A1DDAFBB}" dt="2024-09-01T04:16:38.851" v="5293" actId="26606"/>
          <ac:spMkLst>
            <pc:docMk/>
            <pc:sldMk cId="3539150532" sldId="289"/>
            <ac:spMk id="17" creationId="{C13237C8-E62C-4F0D-A318-BD6FB6C2D138}"/>
          </ac:spMkLst>
        </pc:spChg>
        <pc:spChg chg="add del">
          <ac:chgData name="Corey Holton" userId="dfccdeabb580c92e" providerId="LiveId" clId="{C951E7E2-DF73-498A-9B5C-67E1A1DDAFBB}" dt="2024-09-01T04:16:38.851" v="5293" actId="26606"/>
          <ac:spMkLst>
            <pc:docMk/>
            <pc:sldMk cId="3539150532" sldId="289"/>
            <ac:spMk id="19" creationId="{19C9EAEA-39D0-4B0E-A0EB-51E7B26740B1}"/>
          </ac:spMkLst>
        </pc:spChg>
        <pc:spChg chg="add del">
          <ac:chgData name="Corey Holton" userId="dfccdeabb580c92e" providerId="LiveId" clId="{C951E7E2-DF73-498A-9B5C-67E1A1DDAFBB}" dt="2024-09-01T04:17:05.221" v="5295" actId="26606"/>
          <ac:spMkLst>
            <pc:docMk/>
            <pc:sldMk cId="3539150532" sldId="289"/>
            <ac:spMk id="21" creationId="{B0B8DCBA-FEED-46EF-A140-35B904015B49}"/>
          </ac:spMkLst>
        </pc:spChg>
        <pc:spChg chg="add del">
          <ac:chgData name="Corey Holton" userId="dfccdeabb580c92e" providerId="LiveId" clId="{C951E7E2-DF73-498A-9B5C-67E1A1DDAFBB}" dt="2024-09-01T04:17:11.341" v="5297" actId="26606"/>
          <ac:spMkLst>
            <pc:docMk/>
            <pc:sldMk cId="3539150532" sldId="289"/>
            <ac:spMk id="26" creationId="{28D31E1B-0407-4223-9642-0B642CBF57D9}"/>
          </ac:spMkLst>
        </pc:spChg>
        <pc:spChg chg="add del">
          <ac:chgData name="Corey Holton" userId="dfccdeabb580c92e" providerId="LiveId" clId="{C951E7E2-DF73-498A-9B5C-67E1A1DDAFBB}" dt="2024-09-01T04:17:11.341" v="5297" actId="26606"/>
          <ac:spMkLst>
            <pc:docMk/>
            <pc:sldMk cId="3539150532" sldId="289"/>
            <ac:spMk id="29" creationId="{D5B0017B-2ECA-49AF-B397-DC140825DF8D}"/>
          </ac:spMkLst>
        </pc:spChg>
        <pc:spChg chg="add del">
          <ac:chgData name="Corey Holton" userId="dfccdeabb580c92e" providerId="LiveId" clId="{C951E7E2-DF73-498A-9B5C-67E1A1DDAFBB}" dt="2024-09-01T04:17:11.341" v="5297" actId="26606"/>
          <ac:spMkLst>
            <pc:docMk/>
            <pc:sldMk cId="3539150532" sldId="289"/>
            <ac:spMk id="30" creationId="{70E96339-907C-46C3-99AC-31179B6F0EBD}"/>
          </ac:spMkLst>
        </pc:spChg>
        <pc:spChg chg="add del">
          <ac:chgData name="Corey Holton" userId="dfccdeabb580c92e" providerId="LiveId" clId="{C951E7E2-DF73-498A-9B5C-67E1A1DDAFBB}" dt="2024-09-01T04:17:14.649" v="5299" actId="26606"/>
          <ac:spMkLst>
            <pc:docMk/>
            <pc:sldMk cId="3539150532" sldId="289"/>
            <ac:spMk id="32" creationId="{B0B8DCBA-FEED-46EF-A140-35B904015B49}"/>
          </ac:spMkLst>
        </pc:spChg>
        <pc:spChg chg="add del">
          <ac:chgData name="Corey Holton" userId="dfccdeabb580c92e" providerId="LiveId" clId="{C951E7E2-DF73-498A-9B5C-67E1A1DDAFBB}" dt="2024-09-01T04:17:14.649" v="5299" actId="26606"/>
          <ac:spMkLst>
            <pc:docMk/>
            <pc:sldMk cId="3539150532" sldId="289"/>
            <ac:spMk id="36"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39" creationId="{28D31E1B-0407-4223-9642-0B642CBF57D9}"/>
          </ac:spMkLst>
        </pc:spChg>
        <pc:spChg chg="add del">
          <ac:chgData name="Corey Holton" userId="dfccdeabb580c92e" providerId="LiveId" clId="{C951E7E2-DF73-498A-9B5C-67E1A1DDAFBB}" dt="2024-09-01T04:17:18.142" v="5301" actId="26606"/>
          <ac:spMkLst>
            <pc:docMk/>
            <pc:sldMk cId="3539150532" sldId="289"/>
            <ac:spMk id="42"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43" creationId="{70E96339-907C-46C3-99AC-31179B6F0EBD}"/>
          </ac:spMkLst>
        </pc:spChg>
        <pc:spChg chg="add del">
          <ac:chgData name="Corey Holton" userId="dfccdeabb580c92e" providerId="LiveId" clId="{C951E7E2-DF73-498A-9B5C-67E1A1DDAFBB}" dt="2024-09-01T04:17:23.440" v="5303" actId="26606"/>
          <ac:spMkLst>
            <pc:docMk/>
            <pc:sldMk cId="3539150532" sldId="289"/>
            <ac:spMk id="46" creationId="{5C8908E2-EE49-44D2-9428-A28D2312A8D5}"/>
          </ac:spMkLst>
        </pc:spChg>
        <pc:spChg chg="add del">
          <ac:chgData name="Corey Holton" userId="dfccdeabb580c92e" providerId="LiveId" clId="{C951E7E2-DF73-498A-9B5C-67E1A1DDAFBB}" dt="2024-09-01T04:17:23.440" v="5303" actId="26606"/>
          <ac:spMkLst>
            <pc:docMk/>
            <pc:sldMk cId="3539150532" sldId="289"/>
            <ac:spMk id="50" creationId="{02114E49-C077-4083-B5C1-6A6E70F4D91F}"/>
          </ac:spMkLst>
        </pc:spChg>
        <pc:spChg chg="add del">
          <ac:chgData name="Corey Holton" userId="dfccdeabb580c92e" providerId="LiveId" clId="{C951E7E2-DF73-498A-9B5C-67E1A1DDAFBB}" dt="2024-09-01T04:17:23.440" v="5303" actId="26606"/>
          <ac:spMkLst>
            <pc:docMk/>
            <pc:sldMk cId="3539150532" sldId="289"/>
            <ac:spMk id="51" creationId="{ED888B23-07FA-482A-96DF-47E31AF1A603}"/>
          </ac:spMkLst>
        </pc:spChg>
        <pc:spChg chg="add del">
          <ac:chgData name="Corey Holton" userId="dfccdeabb580c92e" providerId="LiveId" clId="{C951E7E2-DF73-498A-9B5C-67E1A1DDAFBB}" dt="2024-09-01T04:17:30.250" v="5305" actId="26606"/>
          <ac:spMkLst>
            <pc:docMk/>
            <pc:sldMk cId="3539150532" sldId="289"/>
            <ac:spMk id="53" creationId="{04812C46-200A-4DEB-A05E-3ED6C68C2387}"/>
          </ac:spMkLst>
        </pc:spChg>
        <pc:spChg chg="add del">
          <ac:chgData name="Corey Holton" userId="dfccdeabb580c92e" providerId="LiveId" clId="{C951E7E2-DF73-498A-9B5C-67E1A1DDAFBB}" dt="2024-09-01T04:17:30.250" v="5305" actId="26606"/>
          <ac:spMkLst>
            <pc:docMk/>
            <pc:sldMk cId="3539150532" sldId="289"/>
            <ac:spMk id="54" creationId="{D1EA859B-E555-4109-94F3-6700E046E008}"/>
          </ac:spMkLst>
        </pc:spChg>
        <pc:spChg chg="add del">
          <ac:chgData name="Corey Holton" userId="dfccdeabb580c92e" providerId="LiveId" clId="{C951E7E2-DF73-498A-9B5C-67E1A1DDAFBB}" dt="2024-09-01T04:17:36.756" v="5307" actId="26606"/>
          <ac:spMkLst>
            <pc:docMk/>
            <pc:sldMk cId="3539150532" sldId="289"/>
            <ac:spMk id="56" creationId="{B0B8DCBA-FEED-46EF-A140-35B904015B49}"/>
          </ac:spMkLst>
        </pc:spChg>
        <pc:spChg chg="add del">
          <ac:chgData name="Corey Holton" userId="dfccdeabb580c92e" providerId="LiveId" clId="{C951E7E2-DF73-498A-9B5C-67E1A1DDAFBB}" dt="2024-09-01T04:17:36.756" v="5307" actId="26606"/>
          <ac:spMkLst>
            <pc:docMk/>
            <pc:sldMk cId="3539150532" sldId="289"/>
            <ac:spMk id="58" creationId="{D5B0017B-2ECA-49AF-B397-DC140825DF8D}"/>
          </ac:spMkLst>
        </pc:spChg>
        <pc:spChg chg="add del">
          <ac:chgData name="Corey Holton" userId="dfccdeabb580c92e" providerId="LiveId" clId="{C951E7E2-DF73-498A-9B5C-67E1A1DDAFBB}" dt="2024-09-01T04:17:43.992" v="5309" actId="26606"/>
          <ac:spMkLst>
            <pc:docMk/>
            <pc:sldMk cId="3539150532" sldId="289"/>
            <ac:spMk id="61" creationId="{6EFC920F-B85A-4068-BD93-41064EDE93D3}"/>
          </ac:spMkLst>
        </pc:spChg>
        <pc:spChg chg="add del">
          <ac:chgData name="Corey Holton" userId="dfccdeabb580c92e" providerId="LiveId" clId="{C951E7E2-DF73-498A-9B5C-67E1A1DDAFBB}" dt="2024-09-01T04:17:43.992" v="5309" actId="26606"/>
          <ac:spMkLst>
            <pc:docMk/>
            <pc:sldMk cId="3539150532" sldId="289"/>
            <ac:spMk id="65" creationId="{CBC4F608-B4B8-48C3-9572-C0F061B1CD99}"/>
          </ac:spMkLst>
        </pc:spChg>
        <pc:spChg chg="add del">
          <ac:chgData name="Corey Holton" userId="dfccdeabb580c92e" providerId="LiveId" clId="{C951E7E2-DF73-498A-9B5C-67E1A1DDAFBB}" dt="2024-09-01T04:17:43.992" v="5309" actId="26606"/>
          <ac:spMkLst>
            <pc:docMk/>
            <pc:sldMk cId="3539150532" sldId="289"/>
            <ac:spMk id="66" creationId="{1382A32C-5B0C-4B1C-A074-76C6DBCC9F87}"/>
          </ac:spMkLst>
        </pc:spChg>
        <pc:spChg chg="add del">
          <ac:chgData name="Corey Holton" userId="dfccdeabb580c92e" providerId="LiveId" clId="{C951E7E2-DF73-498A-9B5C-67E1A1DDAFBB}" dt="2024-09-01T04:17:48.593" v="5311" actId="26606"/>
          <ac:spMkLst>
            <pc:docMk/>
            <pc:sldMk cId="3539150532" sldId="289"/>
            <ac:spMk id="68" creationId="{743AA782-23D1-4521-8CAD-47662984AA08}"/>
          </ac:spMkLst>
        </pc:spChg>
        <pc:spChg chg="add del">
          <ac:chgData name="Corey Holton" userId="dfccdeabb580c92e" providerId="LiveId" clId="{C951E7E2-DF73-498A-9B5C-67E1A1DDAFBB}" dt="2024-09-01T04:17:48.593" v="5311" actId="26606"/>
          <ac:spMkLst>
            <pc:docMk/>
            <pc:sldMk cId="3539150532" sldId="289"/>
            <ac:spMk id="69" creationId="{71877DBC-BB60-40F0-AC93-2ACDBAAE60CE}"/>
          </ac:spMkLst>
        </pc:spChg>
        <pc:spChg chg="add del">
          <ac:chgData name="Corey Holton" userId="dfccdeabb580c92e" providerId="LiveId" clId="{C951E7E2-DF73-498A-9B5C-67E1A1DDAFBB}" dt="2024-09-01T04:18:00.636" v="5313" actId="26606"/>
          <ac:spMkLst>
            <pc:docMk/>
            <pc:sldMk cId="3539150532" sldId="289"/>
            <ac:spMk id="71" creationId="{FFB60E8C-7224-44A4-87A0-46A1711DD2ED}"/>
          </ac:spMkLst>
        </pc:spChg>
        <pc:spChg chg="add del">
          <ac:chgData name="Corey Holton" userId="dfccdeabb580c92e" providerId="LiveId" clId="{C951E7E2-DF73-498A-9B5C-67E1A1DDAFBB}" dt="2024-09-01T04:18:00.636" v="5313" actId="26606"/>
          <ac:spMkLst>
            <pc:docMk/>
            <pc:sldMk cId="3539150532" sldId="289"/>
            <ac:spMk id="72" creationId="{5DA32751-37A2-45C0-BE94-63D375E27003}"/>
          </ac:spMkLst>
        </pc:spChg>
        <pc:spChg chg="add del">
          <ac:chgData name="Corey Holton" userId="dfccdeabb580c92e" providerId="LiveId" clId="{C951E7E2-DF73-498A-9B5C-67E1A1DDAFBB}" dt="2024-09-01T04:18:00.636" v="5313" actId="26606"/>
          <ac:spMkLst>
            <pc:docMk/>
            <pc:sldMk cId="3539150532" sldId="289"/>
            <ac:spMk id="73" creationId="{5A55FBCD-CD42-40F5-8A1B-3203F9CAEEAA}"/>
          </ac:spMkLst>
        </pc:spChg>
        <pc:spChg chg="add del">
          <ac:chgData name="Corey Holton" userId="dfccdeabb580c92e" providerId="LiveId" clId="{C951E7E2-DF73-498A-9B5C-67E1A1DDAFBB}" dt="2024-09-01T04:18:03.052" v="5315" actId="26606"/>
          <ac:spMkLst>
            <pc:docMk/>
            <pc:sldMk cId="3539150532" sldId="289"/>
            <ac:spMk id="75" creationId="{201CC55D-ED54-4C5C-95E6-10947BD1103B}"/>
          </ac:spMkLst>
        </pc:spChg>
        <pc:spChg chg="add del">
          <ac:chgData name="Corey Holton" userId="dfccdeabb580c92e" providerId="LiveId" clId="{C951E7E2-DF73-498A-9B5C-67E1A1DDAFBB}" dt="2024-09-01T04:18:03.052" v="5315" actId="26606"/>
          <ac:spMkLst>
            <pc:docMk/>
            <pc:sldMk cId="3539150532" sldId="289"/>
            <ac:spMk id="78" creationId="{3873B707-463F-40B0-8227-E8CC6C67EB25}"/>
          </ac:spMkLst>
        </pc:spChg>
        <pc:spChg chg="add del">
          <ac:chgData name="Corey Holton" userId="dfccdeabb580c92e" providerId="LiveId" clId="{C951E7E2-DF73-498A-9B5C-67E1A1DDAFBB}" dt="2024-09-01T04:18:03.052" v="5315" actId="26606"/>
          <ac:spMkLst>
            <pc:docMk/>
            <pc:sldMk cId="3539150532" sldId="289"/>
            <ac:spMk id="79" creationId="{C13237C8-E62C-4F0D-A318-BD6FB6C2D138}"/>
          </ac:spMkLst>
        </pc:spChg>
        <pc:spChg chg="add del">
          <ac:chgData name="Corey Holton" userId="dfccdeabb580c92e" providerId="LiveId" clId="{C951E7E2-DF73-498A-9B5C-67E1A1DDAFBB}" dt="2024-09-01T04:18:03.052" v="5315" actId="26606"/>
          <ac:spMkLst>
            <pc:docMk/>
            <pc:sldMk cId="3539150532" sldId="289"/>
            <ac:spMk id="80" creationId="{19C9EAEA-39D0-4B0E-A0EB-51E7B26740B1}"/>
          </ac:spMkLst>
        </pc:spChg>
        <pc:spChg chg="add del">
          <ac:chgData name="Corey Holton" userId="dfccdeabb580c92e" providerId="LiveId" clId="{C951E7E2-DF73-498A-9B5C-67E1A1DDAFBB}" dt="2024-09-01T04:18:11.261" v="5317" actId="26606"/>
          <ac:spMkLst>
            <pc:docMk/>
            <pc:sldMk cId="3539150532" sldId="289"/>
            <ac:spMk id="82" creationId="{DBC6133C-0615-4CE4-9132-37E609A9BDFA}"/>
          </ac:spMkLst>
        </pc:spChg>
        <pc:spChg chg="add del">
          <ac:chgData name="Corey Holton" userId="dfccdeabb580c92e" providerId="LiveId" clId="{C951E7E2-DF73-498A-9B5C-67E1A1DDAFBB}" dt="2024-09-01T04:18:11.261" v="5317" actId="26606"/>
          <ac:spMkLst>
            <pc:docMk/>
            <pc:sldMk cId="3539150532" sldId="289"/>
            <ac:spMk id="83" creationId="{169CC832-2974-4E8D-90ED-3E2941BA7336}"/>
          </ac:spMkLst>
        </pc:spChg>
        <pc:spChg chg="add del">
          <ac:chgData name="Corey Holton" userId="dfccdeabb580c92e" providerId="LiveId" clId="{C951E7E2-DF73-498A-9B5C-67E1A1DDAFBB}" dt="2024-09-01T04:18:11.261" v="5317" actId="26606"/>
          <ac:spMkLst>
            <pc:docMk/>
            <pc:sldMk cId="3539150532" sldId="289"/>
            <ac:spMk id="84" creationId="{55222F96-971A-4F90-B841-6BAB416C7AC1}"/>
          </ac:spMkLst>
        </pc:spChg>
        <pc:spChg chg="add del">
          <ac:chgData name="Corey Holton" userId="dfccdeabb580c92e" providerId="LiveId" clId="{C951E7E2-DF73-498A-9B5C-67E1A1DDAFBB}" dt="2024-09-01T04:18:11.261" v="5317" actId="26606"/>
          <ac:spMkLst>
            <pc:docMk/>
            <pc:sldMk cId="3539150532" sldId="289"/>
            <ac:spMk id="85" creationId="{08980754-6F4B-43C9-B9BE-127B6BED6586}"/>
          </ac:spMkLst>
        </pc:spChg>
        <pc:spChg chg="add del">
          <ac:chgData name="Corey Holton" userId="dfccdeabb580c92e" providerId="LiveId" clId="{C951E7E2-DF73-498A-9B5C-67E1A1DDAFBB}" dt="2024-09-01T04:18:11.261" v="5317" actId="26606"/>
          <ac:spMkLst>
            <pc:docMk/>
            <pc:sldMk cId="3539150532" sldId="289"/>
            <ac:spMk id="86" creationId="{2C1BBA94-3F40-40AA-8BB9-E69E25E537C1}"/>
          </ac:spMkLst>
        </pc:spChg>
        <pc:spChg chg="add">
          <ac:chgData name="Corey Holton" userId="dfccdeabb580c92e" providerId="LiveId" clId="{C951E7E2-DF73-498A-9B5C-67E1A1DDAFBB}" dt="2024-09-01T04:18:11.272" v="5318" actId="26606"/>
          <ac:spMkLst>
            <pc:docMk/>
            <pc:sldMk cId="3539150532" sldId="289"/>
            <ac:spMk id="88" creationId="{058A14AF-9FB5-4CC7-BA35-E8E85D3EDF0E}"/>
          </ac:spMkLst>
        </pc:spChg>
        <pc:spChg chg="add">
          <ac:chgData name="Corey Holton" userId="dfccdeabb580c92e" providerId="LiveId" clId="{C951E7E2-DF73-498A-9B5C-67E1A1DDAFBB}" dt="2024-09-01T04:18:11.272" v="5318" actId="26606"/>
          <ac:spMkLst>
            <pc:docMk/>
            <pc:sldMk cId="3539150532" sldId="289"/>
            <ac:spMk id="89" creationId="{3A9A4357-BD1D-4622-A4FE-766E6AB8DE84}"/>
          </ac:spMkLst>
        </pc:spChg>
        <pc:spChg chg="add">
          <ac:chgData name="Corey Holton" userId="dfccdeabb580c92e" providerId="LiveId" clId="{C951E7E2-DF73-498A-9B5C-67E1A1DDAFBB}" dt="2024-09-01T04:18:11.272" v="5318" actId="26606"/>
          <ac:spMkLst>
            <pc:docMk/>
            <pc:sldMk cId="3539150532" sldId="289"/>
            <ac:spMk id="90" creationId="{E659831F-0D9A-4C63-9EBB-8435B85A440F}"/>
          </ac:spMkLst>
        </pc:spChg>
        <pc:spChg chg="add">
          <ac:chgData name="Corey Holton" userId="dfccdeabb580c92e" providerId="LiveId" clId="{C951E7E2-DF73-498A-9B5C-67E1A1DDAFBB}" dt="2024-09-01T04:18:11.272" v="5318" actId="26606"/>
          <ac:spMkLst>
            <pc:docMk/>
            <pc:sldMk cId="3539150532" sldId="289"/>
            <ac:spMk id="91" creationId="{E6995CE5-F890-4ABA-82A2-26507CE8D2A3}"/>
          </ac:spMkLst>
        </pc:spChg>
        <pc:grpChg chg="add del">
          <ac:chgData name="Corey Holton" userId="dfccdeabb580c92e" providerId="LiveId" clId="{C951E7E2-DF73-498A-9B5C-67E1A1DDAFBB}" dt="2024-09-01T04:16:38.851" v="5293" actId="26606"/>
          <ac:grpSpMkLst>
            <pc:docMk/>
            <pc:sldMk cId="3539150532" sldId="289"/>
            <ac:grpSpMk id="11" creationId="{1DE889C7-FAD6-4397-98E2-05D503484459}"/>
          </ac:grpSpMkLst>
        </pc:grpChg>
        <pc:grpChg chg="add del">
          <ac:chgData name="Corey Holton" userId="dfccdeabb580c92e" providerId="LiveId" clId="{C951E7E2-DF73-498A-9B5C-67E1A1DDAFBB}" dt="2024-09-01T04:17:05.221" v="5295" actId="26606"/>
          <ac:grpSpMkLst>
            <pc:docMk/>
            <pc:sldMk cId="3539150532" sldId="289"/>
            <ac:grpSpMk id="22" creationId="{AE1C45F0-260A-458C-96ED-C1F6D2151219}"/>
          </ac:grpSpMkLst>
        </pc:grpChg>
        <pc:grpChg chg="add del">
          <ac:chgData name="Corey Holton" userId="dfccdeabb580c92e" providerId="LiveId" clId="{C951E7E2-DF73-498A-9B5C-67E1A1DDAFBB}" dt="2024-09-01T04:17:11.341" v="5297" actId="26606"/>
          <ac:grpSpMkLst>
            <pc:docMk/>
            <pc:sldMk cId="3539150532" sldId="289"/>
            <ac:grpSpMk id="27" creationId="{AE1C45F0-260A-458C-96ED-C1F6D2151219}"/>
          </ac:grpSpMkLst>
        </pc:grpChg>
        <pc:grpChg chg="add del">
          <ac:chgData name="Corey Holton" userId="dfccdeabb580c92e" providerId="LiveId" clId="{C951E7E2-DF73-498A-9B5C-67E1A1DDAFBB}" dt="2024-09-01T04:17:14.649" v="5299" actId="26606"/>
          <ac:grpSpMkLst>
            <pc:docMk/>
            <pc:sldMk cId="3539150532" sldId="289"/>
            <ac:grpSpMk id="33" creationId="{AE1C45F0-260A-458C-96ED-C1F6D2151219}"/>
          </ac:grpSpMkLst>
        </pc:grpChg>
        <pc:grpChg chg="add del">
          <ac:chgData name="Corey Holton" userId="dfccdeabb580c92e" providerId="LiveId" clId="{C951E7E2-DF73-498A-9B5C-67E1A1DDAFBB}" dt="2024-09-01T04:17:18.142" v="5301" actId="26606"/>
          <ac:grpSpMkLst>
            <pc:docMk/>
            <pc:sldMk cId="3539150532" sldId="289"/>
            <ac:grpSpMk id="40" creationId="{AE1C45F0-260A-458C-96ED-C1F6D2151219}"/>
          </ac:grpSpMkLst>
        </pc:grpChg>
        <pc:grpChg chg="add del">
          <ac:chgData name="Corey Holton" userId="dfccdeabb580c92e" providerId="LiveId" clId="{C951E7E2-DF73-498A-9B5C-67E1A1DDAFBB}" dt="2024-09-01T04:17:23.440" v="5303" actId="26606"/>
          <ac:grpSpMkLst>
            <pc:docMk/>
            <pc:sldMk cId="3539150532" sldId="289"/>
            <ac:grpSpMk id="47" creationId="{D8C3AFD7-4CCE-484E-84C6-80FB3E3E2093}"/>
          </ac:grpSpMkLst>
        </pc:grpChg>
        <pc:grpChg chg="add del">
          <ac:chgData name="Corey Holton" userId="dfccdeabb580c92e" providerId="LiveId" clId="{C951E7E2-DF73-498A-9B5C-67E1A1DDAFBB}" dt="2024-09-01T04:17:36.756" v="5307" actId="26606"/>
          <ac:grpSpMkLst>
            <pc:docMk/>
            <pc:sldMk cId="3539150532" sldId="289"/>
            <ac:grpSpMk id="57" creationId="{AE1C45F0-260A-458C-96ED-C1F6D2151219}"/>
          </ac:grpSpMkLst>
        </pc:grpChg>
        <pc:grpChg chg="add del">
          <ac:chgData name="Corey Holton" userId="dfccdeabb580c92e" providerId="LiveId" clId="{C951E7E2-DF73-498A-9B5C-67E1A1DDAFBB}" dt="2024-09-01T04:17:43.992" v="5309" actId="26606"/>
          <ac:grpSpMkLst>
            <pc:docMk/>
            <pc:sldMk cId="3539150532" sldId="289"/>
            <ac:grpSpMk id="62" creationId="{1C559108-BBAE-426C-8564-051D2BA6DDC8}"/>
          </ac:grpSpMkLst>
        </pc:grpChg>
        <pc:grpChg chg="add del">
          <ac:chgData name="Corey Holton" userId="dfccdeabb580c92e" providerId="LiveId" clId="{C951E7E2-DF73-498A-9B5C-67E1A1DDAFBB}" dt="2024-09-01T04:18:03.052" v="5315" actId="26606"/>
          <ac:grpSpMkLst>
            <pc:docMk/>
            <pc:sldMk cId="3539150532" sldId="289"/>
            <ac:grpSpMk id="76" creationId="{1DE889C7-FAD6-4397-98E2-05D503484459}"/>
          </ac:grpSpMkLst>
        </pc:grpChg>
        <pc:picChg chg="add mod ord">
          <ac:chgData name="Corey Holton" userId="dfccdeabb580c92e" providerId="LiveId" clId="{C951E7E2-DF73-498A-9B5C-67E1A1DDAFBB}" dt="2024-09-01T04:18:11.272" v="5318" actId="26606"/>
          <ac:picMkLst>
            <pc:docMk/>
            <pc:sldMk cId="3539150532" sldId="289"/>
            <ac:picMk id="4" creationId="{65B907E8-C6B0-A1DB-BB13-4D006085BD2F}"/>
          </ac:picMkLst>
        </pc:picChg>
        <pc:cxnChg chg="add del">
          <ac:chgData name="Corey Holton" userId="dfccdeabb580c92e" providerId="LiveId" clId="{C951E7E2-DF73-498A-9B5C-67E1A1DDAFBB}" dt="2024-09-01T04:17:05.221" v="5295" actId="26606"/>
          <ac:cxnSpMkLst>
            <pc:docMk/>
            <pc:sldMk cId="3539150532" sldId="289"/>
            <ac:cxnSpMk id="18" creationId="{6CF1BAF6-AD41-4082-B212-8A1F9A2E8779}"/>
          </ac:cxnSpMkLst>
        </pc:cxnChg>
        <pc:cxnChg chg="add del">
          <ac:chgData name="Corey Holton" userId="dfccdeabb580c92e" providerId="LiveId" clId="{C951E7E2-DF73-498A-9B5C-67E1A1DDAFBB}" dt="2024-09-01T04:17:11.341" v="5297" actId="26606"/>
          <ac:cxnSpMkLst>
            <pc:docMk/>
            <pc:sldMk cId="3539150532" sldId="289"/>
            <ac:cxnSpMk id="20" creationId="{6CF1BAF6-AD41-4082-B212-8A1F9A2E8779}"/>
          </ac:cxnSpMkLst>
        </pc:cxnChg>
        <pc:cxnChg chg="add del">
          <ac:chgData name="Corey Holton" userId="dfccdeabb580c92e" providerId="LiveId" clId="{C951E7E2-DF73-498A-9B5C-67E1A1DDAFBB}" dt="2024-09-01T04:17:14.649" v="5299" actId="26606"/>
          <ac:cxnSpMkLst>
            <pc:docMk/>
            <pc:sldMk cId="3539150532" sldId="289"/>
            <ac:cxnSpMk id="37" creationId="{6CF1BAF6-AD41-4082-B212-8A1F9A2E8779}"/>
          </ac:cxnSpMkLst>
        </pc:cxnChg>
        <pc:cxnChg chg="add del">
          <ac:chgData name="Corey Holton" userId="dfccdeabb580c92e" providerId="LiveId" clId="{C951E7E2-DF73-498A-9B5C-67E1A1DDAFBB}" dt="2024-09-01T04:17:18.142" v="5301" actId="26606"/>
          <ac:cxnSpMkLst>
            <pc:docMk/>
            <pc:sldMk cId="3539150532" sldId="289"/>
            <ac:cxnSpMk id="44" creationId="{6CF1BAF6-AD41-4082-B212-8A1F9A2E8779}"/>
          </ac:cxnSpMkLst>
        </pc:cxnChg>
        <pc:cxnChg chg="add del">
          <ac:chgData name="Corey Holton" userId="dfccdeabb580c92e" providerId="LiveId" clId="{C951E7E2-DF73-498A-9B5C-67E1A1DDAFBB}" dt="2024-09-01T04:17:36.756" v="5307" actId="26606"/>
          <ac:cxnSpMkLst>
            <pc:docMk/>
            <pc:sldMk cId="3539150532" sldId="289"/>
            <ac:cxnSpMk id="59" creationId="{6CF1BAF6-AD41-4082-B212-8A1F9A2E8779}"/>
          </ac:cxnSpMkLst>
        </pc:cxnChg>
      </pc:sldChg>
      <pc:sldChg chg="modSp add mod ord">
        <pc:chgData name="Corey Holton" userId="dfccdeabb580c92e" providerId="LiveId" clId="{C951E7E2-DF73-498A-9B5C-67E1A1DDAFBB}" dt="2024-09-01T05:07:20.621" v="6622" actId="20577"/>
        <pc:sldMkLst>
          <pc:docMk/>
          <pc:sldMk cId="2308662779" sldId="290"/>
        </pc:sldMkLst>
        <pc:spChg chg="mod">
          <ac:chgData name="Corey Holton" userId="dfccdeabb580c92e" providerId="LiveId" clId="{C951E7E2-DF73-498A-9B5C-67E1A1DDAFBB}" dt="2024-09-01T04:35:27.055" v="5930" actId="20577"/>
          <ac:spMkLst>
            <pc:docMk/>
            <pc:sldMk cId="2308662779" sldId="290"/>
            <ac:spMk id="2" creationId="{91F8720F-A42E-DD9F-7531-23208260DB65}"/>
          </ac:spMkLst>
        </pc:spChg>
        <pc:spChg chg="mod">
          <ac:chgData name="Corey Holton" userId="dfccdeabb580c92e" providerId="LiveId" clId="{C951E7E2-DF73-498A-9B5C-67E1A1DDAFBB}" dt="2024-09-01T05:07:20.621" v="6622" actId="20577"/>
          <ac:spMkLst>
            <pc:docMk/>
            <pc:sldMk cId="2308662779" sldId="290"/>
            <ac:spMk id="7" creationId="{FF837CD6-1E96-72BF-BA91-85872A959457}"/>
          </ac:spMkLst>
        </pc:spChg>
      </pc:sldChg>
    </pc:docChg>
  </pc:docChgLst>
  <pc:docChgLst>
    <pc:chgData name="Corey Holton" userId="dfccdeabb580c92e" providerId="LiveId" clId="{BB9CCC36-FE4F-4974-A4FB-35164B2E3531}"/>
    <pc:docChg chg="custSel addSld modSld sldOrd">
      <pc:chgData name="Corey Holton" userId="dfccdeabb580c92e" providerId="LiveId" clId="{BB9CCC36-FE4F-4974-A4FB-35164B2E3531}" dt="2024-08-31T18:24:39.649" v="40"/>
      <pc:docMkLst>
        <pc:docMk/>
      </pc:docMkLst>
      <pc:sldChg chg="ord">
        <pc:chgData name="Corey Holton" userId="dfccdeabb580c92e" providerId="LiveId" clId="{BB9CCC36-FE4F-4974-A4FB-35164B2E3531}" dt="2024-08-31T18:24:36.837" v="38"/>
        <pc:sldMkLst>
          <pc:docMk/>
          <pc:sldMk cId="4059096339" sldId="267"/>
        </pc:sldMkLst>
      </pc:sldChg>
      <pc:sldChg chg="ord">
        <pc:chgData name="Corey Holton" userId="dfccdeabb580c92e" providerId="LiveId" clId="{BB9CCC36-FE4F-4974-A4FB-35164B2E3531}" dt="2024-08-31T18:23:35.801" v="26"/>
        <pc:sldMkLst>
          <pc:docMk/>
          <pc:sldMk cId="4047782543" sldId="272"/>
        </pc:sldMkLst>
      </pc:sldChg>
      <pc:sldChg chg="ord">
        <pc:chgData name="Corey Holton" userId="dfccdeabb580c92e" providerId="LiveId" clId="{BB9CCC36-FE4F-4974-A4FB-35164B2E3531}" dt="2024-08-31T18:22:13.537" v="13"/>
        <pc:sldMkLst>
          <pc:docMk/>
          <pc:sldMk cId="1964146967" sldId="274"/>
        </pc:sldMkLst>
      </pc:sldChg>
      <pc:sldChg chg="addSp delSp modSp new mod">
        <pc:chgData name="Corey Holton" userId="dfccdeabb580c92e" providerId="LiveId" clId="{BB9CCC36-FE4F-4974-A4FB-35164B2E3531}" dt="2024-08-31T18:22:33.806" v="15" actId="478"/>
        <pc:sldMkLst>
          <pc:docMk/>
          <pc:sldMk cId="51798875" sldId="277"/>
        </pc:sldMkLst>
        <pc:spChg chg="mod">
          <ac:chgData name="Corey Holton" userId="dfccdeabb580c92e" providerId="LiveId" clId="{BB9CCC36-FE4F-4974-A4FB-35164B2E3531}" dt="2024-08-31T16:57:13.447" v="2" actId="27636"/>
          <ac:spMkLst>
            <pc:docMk/>
            <pc:sldMk cId="51798875" sldId="277"/>
            <ac:spMk id="2" creationId="{91F8720F-A42E-DD9F-7531-23208260DB65}"/>
          </ac:spMkLst>
        </pc:spChg>
        <pc:spChg chg="del">
          <ac:chgData name="Corey Holton" userId="dfccdeabb580c92e" providerId="LiveId" clId="{BB9CCC36-FE4F-4974-A4FB-35164B2E3531}" dt="2024-08-31T18:12:19.320" v="9" actId="22"/>
          <ac:spMkLst>
            <pc:docMk/>
            <pc:sldMk cId="51798875" sldId="277"/>
            <ac:spMk id="3" creationId="{495A72A3-33B2-1B9D-EAC3-A963BDF4B69E}"/>
          </ac:spMkLst>
        </pc:spChg>
        <pc:spChg chg="add mod">
          <ac:chgData name="Corey Holton" userId="dfccdeabb580c92e" providerId="LiveId" clId="{BB9CCC36-FE4F-4974-A4FB-35164B2E3531}" dt="2024-08-31T18:22:33.806" v="15" actId="478"/>
          <ac:spMkLst>
            <pc:docMk/>
            <pc:sldMk cId="51798875" sldId="277"/>
            <ac:spMk id="7" creationId="{FF837CD6-1E96-72BF-BA91-85872A959457}"/>
          </ac:spMkLst>
        </pc:spChg>
        <pc:picChg chg="add del mod ord">
          <ac:chgData name="Corey Holton" userId="dfccdeabb580c92e" providerId="LiveId" clId="{BB9CCC36-FE4F-4974-A4FB-35164B2E3531}" dt="2024-08-31T18:22:33.806" v="15" actId="478"/>
          <ac:picMkLst>
            <pc:docMk/>
            <pc:sldMk cId="51798875" sldId="277"/>
            <ac:picMk id="5" creationId="{B381935A-FE92-22B7-DF46-D7EB3C709A1C}"/>
          </ac:picMkLst>
        </pc:picChg>
      </pc:sldChg>
      <pc:sldChg chg="modSp new mod">
        <pc:chgData name="Corey Holton" userId="dfccdeabb580c92e" providerId="LiveId" clId="{BB9CCC36-FE4F-4974-A4FB-35164B2E3531}" dt="2024-08-31T16:57:31.501" v="5" actId="27636"/>
        <pc:sldMkLst>
          <pc:docMk/>
          <pc:sldMk cId="2083879834" sldId="278"/>
        </pc:sldMkLst>
        <pc:spChg chg="mod">
          <ac:chgData name="Corey Holton" userId="dfccdeabb580c92e" providerId="LiveId" clId="{BB9CCC36-FE4F-4974-A4FB-35164B2E3531}" dt="2024-08-31T16:57:31.501" v="5" actId="27636"/>
          <ac:spMkLst>
            <pc:docMk/>
            <pc:sldMk cId="2083879834" sldId="278"/>
            <ac:spMk id="2" creationId="{539EAE2D-6F05-29FC-24CF-F2FDCCA541CB}"/>
          </ac:spMkLst>
        </pc:spChg>
      </pc:sldChg>
      <pc:sldChg chg="modSp new mod ord">
        <pc:chgData name="Corey Holton" userId="dfccdeabb580c92e" providerId="LiveId" clId="{BB9CCC36-FE4F-4974-A4FB-35164B2E3531}" dt="2024-08-31T18:24:39.649" v="40"/>
        <pc:sldMkLst>
          <pc:docMk/>
          <pc:sldMk cId="243150552" sldId="279"/>
        </pc:sldMkLst>
        <pc:spChg chg="mod">
          <ac:chgData name="Corey Holton" userId="dfccdeabb580c92e" providerId="LiveId" clId="{BB9CCC36-FE4F-4974-A4FB-35164B2E3531}" dt="2024-08-31T16:57:48.705" v="8" actId="27636"/>
          <ac:spMkLst>
            <pc:docMk/>
            <pc:sldMk cId="243150552" sldId="279"/>
            <ac:spMk id="2" creationId="{330766FE-F8B8-777B-2219-9940145F8FA9}"/>
          </ac:spMkLst>
        </pc:spChg>
      </pc:sldChg>
      <pc:sldChg chg="addSp delSp modSp new mod">
        <pc:chgData name="Corey Holton" userId="dfccdeabb580c92e" providerId="LiveId" clId="{BB9CCC36-FE4F-4974-A4FB-35164B2E3531}" dt="2024-08-31T18:18:32.157" v="11" actId="22"/>
        <pc:sldMkLst>
          <pc:docMk/>
          <pc:sldMk cId="3043303598" sldId="280"/>
        </pc:sldMkLst>
        <pc:spChg chg="del">
          <ac:chgData name="Corey Holton" userId="dfccdeabb580c92e" providerId="LiveId" clId="{BB9CCC36-FE4F-4974-A4FB-35164B2E3531}" dt="2024-08-31T18:18:32.157" v="11" actId="22"/>
          <ac:spMkLst>
            <pc:docMk/>
            <pc:sldMk cId="3043303598" sldId="280"/>
            <ac:spMk id="3" creationId="{C6F54800-286E-A577-1406-0A4A14E4AA56}"/>
          </ac:spMkLst>
        </pc:spChg>
        <pc:picChg chg="add mod ord">
          <ac:chgData name="Corey Holton" userId="dfccdeabb580c92e" providerId="LiveId" clId="{BB9CCC36-FE4F-4974-A4FB-35164B2E3531}" dt="2024-08-31T18:18:32.157" v="11" actId="22"/>
          <ac:picMkLst>
            <pc:docMk/>
            <pc:sldMk cId="3043303598" sldId="280"/>
            <ac:picMk id="5" creationId="{614F5800-CD03-5016-1B47-99594F19D684}"/>
          </ac:picMkLst>
        </pc:picChg>
      </pc:sldChg>
      <pc:sldChg chg="addSp delSp modSp new">
        <pc:chgData name="Corey Holton" userId="dfccdeabb580c92e" providerId="LiveId" clId="{BB9CCC36-FE4F-4974-A4FB-35164B2E3531}" dt="2024-08-31T18:22:36.510" v="16"/>
        <pc:sldMkLst>
          <pc:docMk/>
          <pc:sldMk cId="180679254" sldId="281"/>
        </pc:sldMkLst>
        <pc:spChg chg="del">
          <ac:chgData name="Corey Holton" userId="dfccdeabb580c92e" providerId="LiveId" clId="{BB9CCC36-FE4F-4974-A4FB-35164B2E3531}" dt="2024-08-31T18:22:36.510" v="16"/>
          <ac:spMkLst>
            <pc:docMk/>
            <pc:sldMk cId="180679254" sldId="281"/>
            <ac:spMk id="3" creationId="{E090AD30-1922-A583-41B4-85ED5515C4FF}"/>
          </ac:spMkLst>
        </pc:spChg>
        <pc:picChg chg="add mod">
          <ac:chgData name="Corey Holton" userId="dfccdeabb580c92e" providerId="LiveId" clId="{BB9CCC36-FE4F-4974-A4FB-35164B2E3531}" dt="2024-08-31T18:22:36.510" v="16"/>
          <ac:picMkLst>
            <pc:docMk/>
            <pc:sldMk cId="180679254" sldId="281"/>
            <ac:picMk id="4" creationId="{059F4A58-5BA2-C662-A794-DCC180F59EC3}"/>
          </ac:picMkLst>
        </pc:picChg>
      </pc:sldChg>
    </pc:docChg>
  </pc:docChgLst>
  <pc:docChgLst>
    <pc:chgData name="Domenic Guerrero" userId="6508a6907ac54874" providerId="Windows Live" clId="Web-{855C75D5-899F-4E0A-A37C-6C0BD1A71F73}"/>
    <pc:docChg chg="modSld">
      <pc:chgData name="Domenic Guerrero" userId="6508a6907ac54874" providerId="Windows Live" clId="Web-{855C75D5-899F-4E0A-A37C-6C0BD1A71F73}" dt="2024-09-01T02:59:28.279" v="82" actId="20577"/>
      <pc:docMkLst>
        <pc:docMk/>
      </pc:docMkLst>
      <pc:sldChg chg="modSp">
        <pc:chgData name="Domenic Guerrero" userId="6508a6907ac54874" providerId="Windows Live" clId="Web-{855C75D5-899F-4E0A-A37C-6C0BD1A71F73}" dt="2024-09-01T00:40:56.391" v="56" actId="20577"/>
        <pc:sldMkLst>
          <pc:docMk/>
          <pc:sldMk cId="2242565451" sldId="256"/>
        </pc:sldMkLst>
        <pc:spChg chg="mod">
          <ac:chgData name="Domenic Guerrero" userId="6508a6907ac54874" providerId="Windows Live" clId="Web-{855C75D5-899F-4E0A-A37C-6C0BD1A71F73}" dt="2024-09-01T00:40:56.391" v="56" actId="20577"/>
          <ac:spMkLst>
            <pc:docMk/>
            <pc:sldMk cId="2242565451" sldId="256"/>
            <ac:spMk id="3" creationId="{543B478A-EAF4-C94A-D04A-2332F573BFBC}"/>
          </ac:spMkLst>
        </pc:spChg>
      </pc:sldChg>
      <pc:sldChg chg="modSp">
        <pc:chgData name="Domenic Guerrero" userId="6508a6907ac54874" providerId="Windows Live" clId="Web-{855C75D5-899F-4E0A-A37C-6C0BD1A71F73}" dt="2024-09-01T00:56:12.880" v="62" actId="14100"/>
        <pc:sldMkLst>
          <pc:docMk/>
          <pc:sldMk cId="4059096339" sldId="267"/>
        </pc:sldMkLst>
        <pc:picChg chg="mod">
          <ac:chgData name="Domenic Guerrero" userId="6508a6907ac54874" providerId="Windows Live" clId="Web-{855C75D5-899F-4E0A-A37C-6C0BD1A71F73}" dt="2024-09-01T00:56:12.880" v="62" actId="14100"/>
          <ac:picMkLst>
            <pc:docMk/>
            <pc:sldMk cId="4059096339" sldId="267"/>
            <ac:picMk id="4" creationId="{42E6AD6C-32B6-C970-9093-650657B0E29C}"/>
          </ac:picMkLst>
        </pc:picChg>
        <pc:picChg chg="mod">
          <ac:chgData name="Domenic Guerrero" userId="6508a6907ac54874" providerId="Windows Live" clId="Web-{855C75D5-899F-4E0A-A37C-6C0BD1A71F73}" dt="2024-09-01T00:55:27.145" v="58" actId="1076"/>
          <ac:picMkLst>
            <pc:docMk/>
            <pc:sldMk cId="4059096339" sldId="267"/>
            <ac:picMk id="5" creationId="{C0D4E37E-9A30-A2FB-EA2B-365795240E98}"/>
          </ac:picMkLst>
        </pc:picChg>
      </pc:sldChg>
      <pc:sldChg chg="modSp">
        <pc:chgData name="Domenic Guerrero" userId="6508a6907ac54874" providerId="Windows Live" clId="Web-{855C75D5-899F-4E0A-A37C-6C0BD1A71F73}" dt="2024-09-01T02:59:28.279" v="82" actId="20577"/>
        <pc:sldMkLst>
          <pc:docMk/>
          <pc:sldMk cId="2083879834" sldId="278"/>
        </pc:sldMkLst>
        <pc:spChg chg="mod">
          <ac:chgData name="Domenic Guerrero" userId="6508a6907ac54874" providerId="Windows Live" clId="Web-{855C75D5-899F-4E0A-A37C-6C0BD1A71F73}" dt="2024-09-01T02:59:28.279" v="82" actId="20577"/>
          <ac:spMkLst>
            <pc:docMk/>
            <pc:sldMk cId="2083879834" sldId="278"/>
            <ac:spMk id="3" creationId="{D6F543D4-D6C9-E508-8342-FD2252C206E0}"/>
          </ac:spMkLst>
        </pc:spChg>
      </pc:sldChg>
      <pc:sldChg chg="modSp">
        <pc:chgData name="Domenic Guerrero" userId="6508a6907ac54874" providerId="Windows Live" clId="Web-{855C75D5-899F-4E0A-A37C-6C0BD1A71F73}" dt="2024-09-01T00:40:40.156" v="54" actId="20577"/>
        <pc:sldMkLst>
          <pc:docMk/>
          <pc:sldMk cId="888766668" sldId="284"/>
        </pc:sldMkLst>
        <pc:spChg chg="mod">
          <ac:chgData name="Domenic Guerrero" userId="6508a6907ac54874" providerId="Windows Live" clId="Web-{855C75D5-899F-4E0A-A37C-6C0BD1A71F73}" dt="2024-09-01T00:40:40.156" v="54" actId="20577"/>
          <ac:spMkLst>
            <pc:docMk/>
            <pc:sldMk cId="888766668" sldId="284"/>
            <ac:spMk id="3" creationId="{22029E21-4B20-103A-1C51-CD68D476898B}"/>
          </ac:spMkLst>
        </pc:spChg>
      </pc:sldChg>
    </pc:docChg>
  </pc:docChgLst>
  <pc:docChgLst>
    <pc:chgData name="Roberta Chandler" userId="710399fed6062823" providerId="Windows Live" clId="Web-{12277D38-336B-4937-BC6C-03D48A5E58FC}"/>
    <pc:docChg chg="modSld">
      <pc:chgData name="Roberta Chandler" userId="710399fed6062823" providerId="Windows Live" clId="Web-{12277D38-336B-4937-BC6C-03D48A5E58FC}" dt="2024-09-01T02:16:17.447" v="207" actId="20577"/>
      <pc:docMkLst>
        <pc:docMk/>
      </pc:docMkLst>
      <pc:sldChg chg="modSp">
        <pc:chgData name="Roberta Chandler" userId="710399fed6062823" providerId="Windows Live" clId="Web-{12277D38-336B-4937-BC6C-03D48A5E58FC}" dt="2024-09-01T01:51:42.287" v="140" actId="20577"/>
        <pc:sldMkLst>
          <pc:docMk/>
          <pc:sldMk cId="51798875" sldId="277"/>
        </pc:sldMkLst>
        <pc:spChg chg="mod">
          <ac:chgData name="Roberta Chandler" userId="710399fed6062823" providerId="Windows Live" clId="Web-{12277D38-336B-4937-BC6C-03D48A5E58FC}" dt="2024-09-01T01:51:42.287" v="140" actId="20577"/>
          <ac:spMkLst>
            <pc:docMk/>
            <pc:sldMk cId="51798875" sldId="277"/>
            <ac:spMk id="7" creationId="{FF837CD6-1E96-72BF-BA91-85872A959457}"/>
          </ac:spMkLst>
        </pc:spChg>
      </pc:sldChg>
      <pc:sldChg chg="modSp">
        <pc:chgData name="Roberta Chandler" userId="710399fed6062823" providerId="Windows Live" clId="Web-{12277D38-336B-4937-BC6C-03D48A5E58FC}" dt="2024-09-01T02:09:21.526" v="205" actId="20577"/>
        <pc:sldMkLst>
          <pc:docMk/>
          <pc:sldMk cId="2083879834" sldId="278"/>
        </pc:sldMkLst>
        <pc:spChg chg="mod">
          <ac:chgData name="Roberta Chandler" userId="710399fed6062823" providerId="Windows Live" clId="Web-{12277D38-336B-4937-BC6C-03D48A5E58FC}" dt="2024-09-01T02:09:21.526" v="205" actId="20577"/>
          <ac:spMkLst>
            <pc:docMk/>
            <pc:sldMk cId="2083879834" sldId="278"/>
            <ac:spMk id="3" creationId="{D6F543D4-D6C9-E508-8342-FD2252C206E0}"/>
          </ac:spMkLst>
        </pc:spChg>
      </pc:sldChg>
      <pc:sldChg chg="modSp">
        <pc:chgData name="Roberta Chandler" userId="710399fed6062823" providerId="Windows Live" clId="Web-{12277D38-336B-4937-BC6C-03D48A5E58FC}" dt="2024-09-01T02:16:17.447" v="207" actId="20577"/>
        <pc:sldMkLst>
          <pc:docMk/>
          <pc:sldMk cId="243150552" sldId="279"/>
        </pc:sldMkLst>
        <pc:spChg chg="mod">
          <ac:chgData name="Roberta Chandler" userId="710399fed6062823" providerId="Windows Live" clId="Web-{12277D38-336B-4937-BC6C-03D48A5E58FC}" dt="2024-09-01T02:16:17.447" v="207" actId="20577"/>
          <ac:spMkLst>
            <pc:docMk/>
            <pc:sldMk cId="243150552" sldId="279"/>
            <ac:spMk id="3" creationId="{827A2BFE-FADC-18E7-01C0-305BD9A9B7D8}"/>
          </ac:spMkLst>
        </pc:spChg>
      </pc:sldChg>
      <pc:sldChg chg="modSp">
        <pc:chgData name="Roberta Chandler" userId="710399fed6062823" providerId="Windows Live" clId="Web-{12277D38-336B-4937-BC6C-03D48A5E58FC}" dt="2024-09-01T01:35:36.118" v="42" actId="20577"/>
        <pc:sldMkLst>
          <pc:docMk/>
          <pc:sldMk cId="3043303598" sldId="280"/>
        </pc:sldMkLst>
        <pc:spChg chg="mod">
          <ac:chgData name="Roberta Chandler" userId="710399fed6062823" providerId="Windows Live" clId="Web-{12277D38-336B-4937-BC6C-03D48A5E58FC}" dt="2024-09-01T01:35:36.118" v="42" actId="20577"/>
          <ac:spMkLst>
            <pc:docMk/>
            <pc:sldMk cId="3043303598" sldId="280"/>
            <ac:spMk id="2" creationId="{A7CD5B46-7A47-B00C-F0D6-4A92111125D1}"/>
          </ac:spMkLst>
        </pc:spChg>
      </pc:sldChg>
      <pc:sldChg chg="modSp">
        <pc:chgData name="Roberta Chandler" userId="710399fed6062823" providerId="Windows Live" clId="Web-{12277D38-336B-4937-BC6C-03D48A5E58FC}" dt="2024-09-01T01:33:50.934" v="24" actId="20577"/>
        <pc:sldMkLst>
          <pc:docMk/>
          <pc:sldMk cId="180679254" sldId="281"/>
        </pc:sldMkLst>
        <pc:spChg chg="mod">
          <ac:chgData name="Roberta Chandler" userId="710399fed6062823" providerId="Windows Live" clId="Web-{12277D38-336B-4937-BC6C-03D48A5E58FC}" dt="2024-09-01T01:33:50.934" v="24" actId="20577"/>
          <ac:spMkLst>
            <pc:docMk/>
            <pc:sldMk cId="180679254" sldId="281"/>
            <ac:spMk id="2" creationId="{7D872286-6229-CCEC-D7EB-E6397D805D86}"/>
          </ac:spMkLst>
        </pc:spChg>
      </pc:sldChg>
      <pc:sldChg chg="modSp">
        <pc:chgData name="Roberta Chandler" userId="710399fed6062823" providerId="Windows Live" clId="Web-{12277D38-336B-4937-BC6C-03D48A5E58FC}" dt="2024-09-01T01:28:38.645" v="1" actId="20577"/>
        <pc:sldMkLst>
          <pc:docMk/>
          <pc:sldMk cId="2077041568" sldId="282"/>
        </pc:sldMkLst>
        <pc:spChg chg="mod">
          <ac:chgData name="Roberta Chandler" userId="710399fed6062823" providerId="Windows Live" clId="Web-{12277D38-336B-4937-BC6C-03D48A5E58FC}" dt="2024-09-01T01:28:38.645" v="1" actId="20577"/>
          <ac:spMkLst>
            <pc:docMk/>
            <pc:sldMk cId="2077041568" sldId="282"/>
            <ac:spMk id="3" creationId="{3A194D55-8F49-301D-DFF4-5CEDF97D8DB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E0A2-C800-41DD-86B8-E5E35F0791B6}" type="datetimeFigureOut">
              <a:rPr lang="en-US" smtClean="0"/>
              <a:t>8/31/2024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13AE1-12D8-4A6A-BC07-0250BEB83E81}" type="slidenum">
              <a:rPr lang="en-US" smtClean="0"/>
              <a:t>‹#›</a:t>
            </a:fld>
            <a:endParaRPr lang="en-US"/>
          </a:p>
        </p:txBody>
      </p:sp>
    </p:spTree>
    <p:extLst>
      <p:ext uri="{BB962C8B-B14F-4D97-AF65-F5344CB8AC3E}">
        <p14:creationId xmlns:p14="http://schemas.microsoft.com/office/powerpoint/2010/main" val="218591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913AE1-12D8-4A6A-BC07-0250BEB83E81}" type="slidenum">
              <a:rPr lang="en-US" smtClean="0"/>
              <a:t>18</a:t>
            </a:fld>
            <a:endParaRPr lang="en-US"/>
          </a:p>
        </p:txBody>
      </p:sp>
    </p:spTree>
    <p:extLst>
      <p:ext uri="{BB962C8B-B14F-4D97-AF65-F5344CB8AC3E}">
        <p14:creationId xmlns:p14="http://schemas.microsoft.com/office/powerpoint/2010/main" val="568645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9BFC-D770-E208-D839-31686C56C5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1225F-4999-7FF4-F539-0B9CA3EBAD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CA6BF5-15EB-3011-E6F9-7C85D952AE0A}"/>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5" name="Footer Placeholder 4">
            <a:extLst>
              <a:ext uri="{FF2B5EF4-FFF2-40B4-BE49-F238E27FC236}">
                <a16:creationId xmlns:a16="http://schemas.microsoft.com/office/drawing/2014/main" id="{395812A7-858D-6323-7800-311A0EE78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3CCE1-79A2-F9E0-51A1-39B42E03048E}"/>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3072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CD25-65A8-AF78-EF32-9DAE93BA31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4F896-206C-FF98-2559-EC3937708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6C31A-E921-5EB1-BBA1-77F9B17A163F}"/>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5" name="Footer Placeholder 4">
            <a:extLst>
              <a:ext uri="{FF2B5EF4-FFF2-40B4-BE49-F238E27FC236}">
                <a16:creationId xmlns:a16="http://schemas.microsoft.com/office/drawing/2014/main" id="{B5C8A336-B589-4C88-2B84-92EE4B299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F8DAD-56FF-ED87-C2A2-CEF34704BE87}"/>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0410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699F8-9FFC-44AA-AECB-6D99E6C13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7A394C-A661-B45D-4420-2821E43B1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3E6A7-6035-CFD4-C058-7DB6C8DA65D2}"/>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5" name="Footer Placeholder 4">
            <a:extLst>
              <a:ext uri="{FF2B5EF4-FFF2-40B4-BE49-F238E27FC236}">
                <a16:creationId xmlns:a16="http://schemas.microsoft.com/office/drawing/2014/main" id="{EEA1D41A-132F-E186-AC09-24D3F1E3A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346DF-4979-193B-A922-523D3BAFCBCD}"/>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73014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C4D8-78EB-9D20-585D-EEBE0B38B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78D33-7F66-E598-98C5-534891D28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CBDF1-E90E-F932-5FA3-D4308F783539}"/>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5" name="Footer Placeholder 4">
            <a:extLst>
              <a:ext uri="{FF2B5EF4-FFF2-40B4-BE49-F238E27FC236}">
                <a16:creationId xmlns:a16="http://schemas.microsoft.com/office/drawing/2014/main" id="{EED18873-A82E-DC1C-2DC9-F26C284F7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9EFDB-C797-1BE4-4945-8A64CBCD06D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8390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2A9C-D189-21D1-11C7-AE2A5F019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7E7FE8-4C13-E5B5-ED25-FB23D3E3B6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39AE4E-63C3-AD8F-324E-878362F54A6E}"/>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5" name="Footer Placeholder 4">
            <a:extLst>
              <a:ext uri="{FF2B5EF4-FFF2-40B4-BE49-F238E27FC236}">
                <a16:creationId xmlns:a16="http://schemas.microsoft.com/office/drawing/2014/main" id="{79EAB141-4A5D-8A26-8DA2-A63334095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986E4-98F2-8D03-E597-18A86EAA9623}"/>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54174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BFE7-DD8C-90A5-01CB-89D00D9F1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63AC1-C881-D69F-72EB-EEC28B362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2FAAC8-52E2-3244-C49F-98D859B5B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D984D-685D-2595-A1BD-49B140F70064}"/>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6" name="Footer Placeholder 5">
            <a:extLst>
              <a:ext uri="{FF2B5EF4-FFF2-40B4-BE49-F238E27FC236}">
                <a16:creationId xmlns:a16="http://schemas.microsoft.com/office/drawing/2014/main" id="{1F3AA944-3B21-D23A-715B-441E6C5F0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74D5F-9B90-D415-EA45-C75A8EA0D64B}"/>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75749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3EE7-A776-FAC0-B8E6-F9900348B5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307010-251E-35E0-C451-EC14AB22B8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3F885-182F-033D-B0D8-9F4CA2A2BA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06AD91-4ACC-B624-855F-1E0B48A3B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8BC084-486E-991F-3CB5-737F24236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F03F31-649E-385A-6A02-2878473A3079}"/>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8" name="Footer Placeholder 7">
            <a:extLst>
              <a:ext uri="{FF2B5EF4-FFF2-40B4-BE49-F238E27FC236}">
                <a16:creationId xmlns:a16="http://schemas.microsoft.com/office/drawing/2014/main" id="{37496939-F325-3B72-E3D9-AE2E199FEF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5E67A2-56F4-E5C4-CA95-7FE17A6D1C2A}"/>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96470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C1FB-C4D6-AF11-E457-177C195CDA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211AB-10F0-6162-6679-B5F7B018B524}"/>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4" name="Footer Placeholder 3">
            <a:extLst>
              <a:ext uri="{FF2B5EF4-FFF2-40B4-BE49-F238E27FC236}">
                <a16:creationId xmlns:a16="http://schemas.microsoft.com/office/drawing/2014/main" id="{A2172928-50BF-B589-892E-6870DC273E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E5905B-AF61-ABCF-48E2-5FF93BDEA675}"/>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402923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3BFA7-A293-AF31-CB06-93FFE3994CE1}"/>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3" name="Footer Placeholder 2">
            <a:extLst>
              <a:ext uri="{FF2B5EF4-FFF2-40B4-BE49-F238E27FC236}">
                <a16:creationId xmlns:a16="http://schemas.microsoft.com/office/drawing/2014/main" id="{D7488FCA-8E55-02E6-5D64-6481C2F23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B1241F-FA15-B192-847D-F4B748EE2732}"/>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3491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8657-E550-EC3C-A7B6-D6505F483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902D0-E202-F04F-E260-3A7D21A675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3EF5BB-8F90-37BB-557A-FB9493F2A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C6178-BA30-116C-5357-50C532065D2A}"/>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6" name="Footer Placeholder 5">
            <a:extLst>
              <a:ext uri="{FF2B5EF4-FFF2-40B4-BE49-F238E27FC236}">
                <a16:creationId xmlns:a16="http://schemas.microsoft.com/office/drawing/2014/main" id="{4C73BB62-48BE-20DC-2BFC-981F3F144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3C477-2528-5CD0-D5FB-3376F6FB0AC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36189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92FA-C1D3-1B45-9518-AB71C8D3C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A9122-9F8B-5848-3ABB-EA6B09092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63010-01C8-0A24-269D-B1D259C15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F4D77-EE55-8D97-8258-CA07FFC6027D}"/>
              </a:ext>
            </a:extLst>
          </p:cNvPr>
          <p:cNvSpPr>
            <a:spLocks noGrp="1"/>
          </p:cNvSpPr>
          <p:nvPr>
            <p:ph type="dt" sz="half" idx="10"/>
          </p:nvPr>
        </p:nvSpPr>
        <p:spPr/>
        <p:txBody>
          <a:bodyPr/>
          <a:lstStyle/>
          <a:p>
            <a:fld id="{3823511A-A82B-4BB9-9563-AA58B7977FB1}" type="datetimeFigureOut">
              <a:rPr lang="en-US" smtClean="0"/>
              <a:t>8/31/2024</a:t>
            </a:fld>
            <a:endParaRPr lang="en-US"/>
          </a:p>
        </p:txBody>
      </p:sp>
      <p:sp>
        <p:nvSpPr>
          <p:cNvPr id="6" name="Footer Placeholder 5">
            <a:extLst>
              <a:ext uri="{FF2B5EF4-FFF2-40B4-BE49-F238E27FC236}">
                <a16:creationId xmlns:a16="http://schemas.microsoft.com/office/drawing/2014/main" id="{80CE96DE-BE8C-727E-0AEA-36554E427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1D96D-FE90-BA7E-0EB7-428D0CC3E14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27303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62D44-D82F-18D1-CC50-5837AAE575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78FC4C-CBBD-D1AE-0D1E-6C1AA4BA1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4753B-7F0B-395D-8AA2-1DDE25BDE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23511A-A82B-4BB9-9563-AA58B7977FB1}" type="datetimeFigureOut">
              <a:rPr lang="en-US" smtClean="0"/>
              <a:t>8/31/2024</a:t>
            </a:fld>
            <a:endParaRPr lang="en-US"/>
          </a:p>
        </p:txBody>
      </p:sp>
      <p:sp>
        <p:nvSpPr>
          <p:cNvPr id="5" name="Footer Placeholder 4">
            <a:extLst>
              <a:ext uri="{FF2B5EF4-FFF2-40B4-BE49-F238E27FC236}">
                <a16:creationId xmlns:a16="http://schemas.microsoft.com/office/drawing/2014/main" id="{D02DA60F-EB12-E786-C6DC-2AAB07445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B8A46C-522E-F25C-5785-CD7A2D158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51E2F1-5013-4BCE-8716-8963CA23CB26}" type="slidenum">
              <a:rPr lang="en-US" smtClean="0"/>
              <a:t>‹#›</a:t>
            </a:fld>
            <a:endParaRPr lang="en-US"/>
          </a:p>
        </p:txBody>
      </p:sp>
    </p:spTree>
    <p:extLst>
      <p:ext uri="{BB962C8B-B14F-4D97-AF65-F5344CB8AC3E}">
        <p14:creationId xmlns:p14="http://schemas.microsoft.com/office/powerpoint/2010/main" val="643357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armprogress.com" TargetMode="External"/><Relationship Id="rId2" Type="http://schemas.openxmlformats.org/officeDocument/2006/relationships/hyperlink" Target="https://www.usda.gov" TargetMode="External"/><Relationship Id="rId1" Type="http://schemas.openxmlformats.org/officeDocument/2006/relationships/slideLayout" Target="../slideLayouts/slideLayout2.xml"/><Relationship Id="rId4" Type="http://schemas.openxmlformats.org/officeDocument/2006/relationships/hyperlink" Target="https://www.brunel.ne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voxdev.org" TargetMode="External"/><Relationship Id="rId2" Type="http://schemas.openxmlformats.org/officeDocument/2006/relationships/hyperlink" Target="https://www.nature.com" TargetMode="External"/><Relationship Id="rId1" Type="http://schemas.openxmlformats.org/officeDocument/2006/relationships/slideLayout" Target="../slideLayouts/slideLayout2.xml"/><Relationship Id="rId4" Type="http://schemas.openxmlformats.org/officeDocument/2006/relationships/hyperlink" Target="https://agclassroom.or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475-08A6-3DA1-59ED-D0C443778B9A}"/>
              </a:ext>
            </a:extLst>
          </p:cNvPr>
          <p:cNvSpPr>
            <a:spLocks noGrp="1"/>
          </p:cNvSpPr>
          <p:nvPr>
            <p:ph type="ctrTitle"/>
          </p:nvPr>
        </p:nvSpPr>
        <p:spPr/>
        <p:txBody>
          <a:bodyPr>
            <a:normAutofit fontScale="90000"/>
          </a:bodyPr>
          <a:lstStyle/>
          <a:p>
            <a:r>
              <a:rPr lang="en-US" b="1">
                <a:latin typeface="Roboto" panose="02000000000000000000" pitchFamily="2" charset="0"/>
                <a:ea typeface="Roboto" panose="02000000000000000000" pitchFamily="2" charset="0"/>
                <a:cs typeface="Roboto" panose="02000000000000000000" pitchFamily="2" charset="0"/>
              </a:rPr>
              <a:t>Global Agricultural Production and Population Analysis</a:t>
            </a:r>
          </a:p>
        </p:txBody>
      </p:sp>
      <p:sp>
        <p:nvSpPr>
          <p:cNvPr id="3" name="Subtitle 2">
            <a:extLst>
              <a:ext uri="{FF2B5EF4-FFF2-40B4-BE49-F238E27FC236}">
                <a16:creationId xmlns:a16="http://schemas.microsoft.com/office/drawing/2014/main" id="{543B478A-EAF4-C94A-D04A-2332F573BFBC}"/>
              </a:ext>
            </a:extLst>
          </p:cNvPr>
          <p:cNvSpPr>
            <a:spLocks noGrp="1"/>
          </p:cNvSpPr>
          <p:nvPr>
            <p:ph type="subTitle" idx="1"/>
          </p:nvPr>
        </p:nvSpPr>
        <p:spPr/>
        <p:txBody>
          <a:bodyPr vert="horz" lIns="91440" tIns="45720" rIns="91440" bIns="45720" rtlCol="0" anchor="t">
            <a:normAutofit/>
          </a:bodyPr>
          <a:lstStyle/>
          <a:p>
            <a:r>
              <a:rPr lang="en-US" sz="2800">
                <a:latin typeface="Roboto" panose="02000000000000000000" pitchFamily="2" charset="0"/>
                <a:ea typeface="Roboto" panose="02000000000000000000" pitchFamily="2" charset="0"/>
                <a:cs typeface="Roboto" panose="02000000000000000000" pitchFamily="2" charset="0"/>
              </a:rPr>
              <a:t>Project 1</a:t>
            </a:r>
          </a:p>
          <a:p>
            <a:r>
              <a:rPr lang="en-US" b="0" i="0">
                <a:solidFill>
                  <a:srgbClr val="1F2328"/>
                </a:solidFill>
                <a:effectLst/>
                <a:latin typeface="Roboto"/>
                <a:ea typeface="Roboto"/>
                <a:cs typeface="Roboto"/>
              </a:rPr>
              <a:t>Corey Holton, Elena Gehle, Domenic </a:t>
            </a:r>
            <a:r>
              <a:rPr lang="en-US">
                <a:solidFill>
                  <a:srgbClr val="1F2328"/>
                </a:solidFill>
                <a:latin typeface="Roboto"/>
                <a:ea typeface="Roboto"/>
                <a:cs typeface="Roboto"/>
              </a:rPr>
              <a:t>Guerrero</a:t>
            </a:r>
            <a:r>
              <a:rPr lang="en-US" b="0" i="0">
                <a:solidFill>
                  <a:srgbClr val="1F2328"/>
                </a:solidFill>
                <a:effectLst/>
                <a:latin typeface="Roboto"/>
                <a:ea typeface="Roboto"/>
                <a:cs typeface="Roboto"/>
              </a:rPr>
              <a:t>, and Roberta Chandler</a:t>
            </a:r>
            <a:endParaRPr lang="en-US">
              <a:latin typeface="Roboto"/>
              <a:ea typeface="Roboto"/>
              <a:cs typeface="Roboto"/>
            </a:endParaRPr>
          </a:p>
        </p:txBody>
      </p:sp>
    </p:spTree>
    <p:extLst>
      <p:ext uri="{BB962C8B-B14F-4D97-AF65-F5344CB8AC3E}">
        <p14:creationId xmlns:p14="http://schemas.microsoft.com/office/powerpoint/2010/main" val="224256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EDE2-18F2-6196-02B0-E9074A8932D9}"/>
              </a:ext>
            </a:extLst>
          </p:cNvPr>
          <p:cNvSpPr>
            <a:spLocks noGrp="1"/>
          </p:cNvSpPr>
          <p:nvPr>
            <p:ph type="title"/>
          </p:nvPr>
        </p:nvSpPr>
        <p:spPr/>
        <p:txBody>
          <a:bodyPr/>
          <a:lstStyle/>
          <a:p>
            <a:r>
              <a:rPr lang="en-US" b="1" i="0">
                <a:effectLst/>
                <a:latin typeface="Roboto" panose="02000000000000000000" pitchFamily="2" charset="0"/>
              </a:rPr>
              <a:t>Presentation Requirements</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6B010F1D-F98F-0145-BA31-DD922551682E}"/>
              </a:ext>
            </a:extLst>
          </p:cNvPr>
          <p:cNvSpPr>
            <a:spLocks noGrp="1"/>
          </p:cNvSpPr>
          <p:nvPr>
            <p:ph idx="1"/>
          </p:nvPr>
        </p:nvSpPr>
        <p:spPr/>
        <p:txBody>
          <a:bodyPr>
            <a:normAutofit/>
          </a:bodyPr>
          <a:lstStyle/>
          <a:p>
            <a:pPr marL="0" indent="0" algn="l">
              <a:buNone/>
            </a:pPr>
            <a:r>
              <a:rPr lang="en-US" sz="1400" b="0" i="0" dirty="0">
                <a:solidFill>
                  <a:srgbClr val="2B2B2B"/>
                </a:solidFill>
                <a:effectLst/>
                <a:latin typeface="Roboto" panose="02000000000000000000" pitchFamily="2" charset="0"/>
              </a:rPr>
              <a:t>Your presentation should cover the following:</a:t>
            </a:r>
          </a:p>
          <a:p>
            <a:pPr algn="l">
              <a:buFont typeface="Arial" panose="020B0604020202020204" pitchFamily="34" charset="0"/>
              <a:buChar char="•"/>
            </a:pPr>
            <a:r>
              <a:rPr lang="en-US" sz="1400" b="0" i="0" dirty="0">
                <a:solidFill>
                  <a:srgbClr val="2B2B2B"/>
                </a:solidFill>
                <a:effectLst/>
                <a:highlight>
                  <a:srgbClr val="FFFF00"/>
                </a:highlight>
                <a:latin typeface="Roboto" panose="02000000000000000000" pitchFamily="2" charset="0"/>
              </a:rPr>
              <a:t>An executive summary or overview of the project and project goals (5 points).</a:t>
            </a:r>
          </a:p>
          <a:p>
            <a:pPr algn="l">
              <a:buFont typeface="Arial" panose="020B0604020202020204" pitchFamily="34" charset="0"/>
              <a:buChar char="•"/>
            </a:pPr>
            <a:r>
              <a:rPr lang="en-US" sz="1400" b="0" i="0" dirty="0">
                <a:solidFill>
                  <a:srgbClr val="2B2B2B"/>
                </a:solidFill>
                <a:effectLst/>
                <a:highlight>
                  <a:srgbClr val="FFFF00"/>
                </a:highlight>
                <a:latin typeface="Roboto" panose="02000000000000000000" pitchFamily="2" charset="0"/>
              </a:rPr>
              <a:t>An overview of the data collection, cleanup, and exploration processes (5 points).</a:t>
            </a:r>
          </a:p>
          <a:p>
            <a:pPr algn="l">
              <a:buFont typeface="Arial" panose="020B0604020202020204" pitchFamily="34" charset="0"/>
              <a:buChar char="•"/>
            </a:pPr>
            <a:r>
              <a:rPr lang="en-US" sz="1400" b="0" i="0" dirty="0">
                <a:solidFill>
                  <a:srgbClr val="2B2B2B"/>
                </a:solidFill>
                <a:effectLst/>
                <a:highlight>
                  <a:srgbClr val="FFFF00"/>
                </a:highlight>
                <a:latin typeface="Roboto" panose="02000000000000000000" pitchFamily="2" charset="0"/>
              </a:rPr>
              <a:t>The approach that your group took in achieving the project goals (5 points).</a:t>
            </a:r>
          </a:p>
          <a:p>
            <a:pPr algn="l">
              <a:buFont typeface="Arial" panose="020B0604020202020204" pitchFamily="34" charset="0"/>
              <a:buChar char="•"/>
            </a:pPr>
            <a:r>
              <a:rPr lang="en-US" sz="1400" b="0" i="0" dirty="0">
                <a:solidFill>
                  <a:srgbClr val="2B2B2B"/>
                </a:solidFill>
                <a:effectLst/>
                <a:highlight>
                  <a:srgbClr val="FFFF00"/>
                </a:highlight>
                <a:latin typeface="Roboto" panose="02000000000000000000" pitchFamily="2" charset="0"/>
              </a:rPr>
              <a:t>Any additional questions that surfaced, what your group might research next if more time was available or share a plan for future development (5 points).</a:t>
            </a:r>
          </a:p>
          <a:p>
            <a:pPr algn="l">
              <a:buFont typeface="Arial" panose="020B0604020202020204" pitchFamily="34" charset="0"/>
              <a:buChar char="•"/>
            </a:pPr>
            <a:r>
              <a:rPr lang="en-US" sz="1400" b="0" i="0" dirty="0">
                <a:solidFill>
                  <a:srgbClr val="2B2B2B"/>
                </a:solidFill>
                <a:effectLst/>
                <a:latin typeface="Roboto" panose="02000000000000000000" pitchFamily="2" charset="0"/>
              </a:rPr>
              <a:t>The results and conclusions of the application or analysis (5 points).</a:t>
            </a:r>
          </a:p>
          <a:p>
            <a:pPr algn="l">
              <a:buFont typeface="Arial" panose="020B0604020202020204" pitchFamily="34" charset="0"/>
              <a:buChar char="•"/>
            </a:pPr>
            <a:r>
              <a:rPr lang="en-US" sz="1400" b="0" i="0" dirty="0">
                <a:solidFill>
                  <a:srgbClr val="2B2B2B"/>
                </a:solidFill>
                <a:effectLst/>
                <a:latin typeface="Roboto" panose="02000000000000000000" pitchFamily="2" charset="0"/>
              </a:rPr>
              <a:t>Slides effectively demonstrate the project (3 points).</a:t>
            </a:r>
          </a:p>
          <a:p>
            <a:pPr algn="l">
              <a:buFont typeface="Arial" panose="020B0604020202020204" pitchFamily="34" charset="0"/>
              <a:buChar char="•"/>
            </a:pPr>
            <a:r>
              <a:rPr lang="en-US" sz="1400" b="0" i="0" dirty="0">
                <a:solidFill>
                  <a:srgbClr val="2B2B2B"/>
                </a:solidFill>
                <a:effectLst/>
                <a:latin typeface="Roboto" panose="02000000000000000000" pitchFamily="2" charset="0"/>
              </a:rPr>
              <a:t>Slides are visually clean and professional (2 points).</a:t>
            </a:r>
          </a:p>
        </p:txBody>
      </p:sp>
    </p:spTree>
    <p:extLst>
      <p:ext uri="{BB962C8B-B14F-4D97-AF65-F5344CB8AC3E}">
        <p14:creationId xmlns:p14="http://schemas.microsoft.com/office/powerpoint/2010/main" val="793010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p:txBody>
          <a:bodyPr>
            <a:noAutofit/>
          </a:bodyPr>
          <a:lstStyle/>
          <a:p>
            <a:r>
              <a:rPr lang="en-US" sz="32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32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br>
            <a:endParaRPr lang="en-US" sz="3200" dirty="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dirty="0"/>
              <a:t>Data was initially reviewed by country, then aggregated to continent, and again aggregated to global to answer this question. Results vary by country most likely due to climate and soil fertility, but in general they have risen to meet the demand of the ever-growing population, except for many countries within Europe.  Data shows that meat production increased the most followed by egg production then grain production, while other categories grew little in comparison. After observing the global production of each category food, it was natural to observe the subset of data under each category. Since meat had such high values, it was determined that this should be observed more granularly. After plotting each type of animal produced it was found that Chicken production has dwarfed all other meat production increasing almost exponentially while other animals grew minimally with the exception of sheep and goats that grew slightly </a:t>
            </a:r>
          </a:p>
          <a:p>
            <a:pPr marL="0" indent="0">
              <a:buNone/>
            </a:pPr>
            <a:endParaRPr lang="en-US" dirty="0"/>
          </a:p>
        </p:txBody>
      </p:sp>
    </p:spTree>
    <p:extLst>
      <p:ext uri="{BB962C8B-B14F-4D97-AF65-F5344CB8AC3E}">
        <p14:creationId xmlns:p14="http://schemas.microsoft.com/office/powerpoint/2010/main" val="230866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p:txBody>
          <a:bodyPr>
            <a:normAutofit fontScale="90000"/>
          </a:bodyPr>
          <a:lstStyle/>
          <a:p>
            <a:r>
              <a:rPr lang="en-US" sz="4400" b="0" i="0">
                <a:solidFill>
                  <a:srgbClr val="1D1C1D"/>
                </a:solidFill>
                <a:effectLst/>
                <a:latin typeface="Roboto" panose="02000000000000000000" pitchFamily="2" charset="0"/>
                <a:ea typeface="Roboto" panose="02000000000000000000" pitchFamily="2" charset="0"/>
                <a:cs typeface="Roboto" panose="02000000000000000000" pitchFamily="2" charset="0"/>
              </a:rPr>
              <a:t>How has the production of major agricultural products (e.g., meat, vegetables, grains) evolved over time?</a:t>
            </a:r>
            <a:br>
              <a:rPr lang="en-US" sz="4400" b="0" i="0">
                <a:solidFill>
                  <a:srgbClr val="1D1C1D"/>
                </a:solidFill>
                <a:effectLst/>
                <a:latin typeface="Roboto" panose="02000000000000000000" pitchFamily="2" charset="0"/>
                <a:ea typeface="Roboto" panose="02000000000000000000" pitchFamily="2" charset="0"/>
                <a:cs typeface="Roboto" panose="02000000000000000000" pitchFamily="2" charset="0"/>
              </a:rPr>
            </a:b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p:txBody>
          <a:bodyPr vert="horz" lIns="91440" tIns="45720" rIns="91440" bIns="45720" rtlCol="0" anchor="t">
            <a:normAutofit lnSpcReduction="10000"/>
          </a:bodyPr>
          <a:lstStyle/>
          <a:p>
            <a:r>
              <a:rPr lang="en-US" dirty="0"/>
              <a:t>Technology</a:t>
            </a:r>
          </a:p>
          <a:p>
            <a:r>
              <a:rPr lang="en-US" dirty="0"/>
              <a:t>Plant varieties</a:t>
            </a:r>
          </a:p>
          <a:p>
            <a:r>
              <a:rPr lang="en-US" dirty="0"/>
              <a:t>Planting</a:t>
            </a:r>
          </a:p>
          <a:p>
            <a:r>
              <a:rPr lang="en-US" dirty="0"/>
              <a:t>Practice</a:t>
            </a:r>
          </a:p>
          <a:p>
            <a:r>
              <a:rPr lang="en-US" dirty="0"/>
              <a:t>Risk Management</a:t>
            </a:r>
          </a:p>
          <a:p>
            <a:r>
              <a:rPr lang="en-US" dirty="0"/>
              <a:t>Data Management</a:t>
            </a:r>
          </a:p>
          <a:p>
            <a:pPr marL="0" indent="0">
              <a:buNone/>
            </a:pPr>
            <a:r>
              <a:rPr lang="en-US" dirty="0">
                <a:hlinkClick r:id="rId2"/>
              </a:rPr>
              <a:t>https://www.usda.gov</a:t>
            </a:r>
            <a:r>
              <a:rPr lang="en-US" dirty="0"/>
              <a:t>            </a:t>
            </a:r>
          </a:p>
          <a:p>
            <a:pPr marL="0" indent="0">
              <a:buNone/>
            </a:pPr>
            <a:r>
              <a:rPr lang="en-US" dirty="0">
                <a:hlinkClick r:id="rId3"/>
              </a:rPr>
              <a:t>https://www.farmprogress.com</a:t>
            </a:r>
            <a:endParaRPr lang="en-US" dirty="0"/>
          </a:p>
          <a:p>
            <a:pPr marL="0" indent="0">
              <a:buNone/>
            </a:pPr>
            <a:r>
              <a:rPr lang="en-US" dirty="0">
                <a:hlinkClick r:id="rId4"/>
              </a:rPr>
              <a:t>https://www.brunel.net</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1798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2286-6229-CCEC-D7EB-E6397D805D86}"/>
              </a:ext>
            </a:extLst>
          </p:cNvPr>
          <p:cNvSpPr>
            <a:spLocks noGrp="1"/>
          </p:cNvSpPr>
          <p:nvPr>
            <p:ph type="title"/>
          </p:nvPr>
        </p:nvSpPr>
        <p:spPr/>
        <p:txBody>
          <a:bodyPr/>
          <a:lstStyle/>
          <a:p>
            <a:r>
              <a:rPr lang="en-US"/>
              <a:t>Graph of Global Production by Category</a:t>
            </a:r>
          </a:p>
        </p:txBody>
      </p:sp>
      <p:pic>
        <p:nvPicPr>
          <p:cNvPr id="4" name="Content Placeholder 4">
            <a:extLst>
              <a:ext uri="{FF2B5EF4-FFF2-40B4-BE49-F238E27FC236}">
                <a16:creationId xmlns:a16="http://schemas.microsoft.com/office/drawing/2014/main" id="{059F4A58-5BA2-C662-A794-DCC180F59EC3}"/>
              </a:ext>
            </a:extLst>
          </p:cNvPr>
          <p:cNvPicPr>
            <a:picLocks noGrp="1" noChangeAspect="1"/>
          </p:cNvPicPr>
          <p:nvPr>
            <p:ph idx="1"/>
          </p:nvPr>
        </p:nvPicPr>
        <p:blipFill>
          <a:blip r:embed="rId2"/>
          <a:stretch>
            <a:fillRect/>
          </a:stretch>
        </p:blipFill>
        <p:spPr>
          <a:xfrm>
            <a:off x="2417571" y="1825625"/>
            <a:ext cx="7356857" cy="4351338"/>
          </a:xfrm>
        </p:spPr>
      </p:pic>
    </p:spTree>
    <p:extLst>
      <p:ext uri="{BB962C8B-B14F-4D97-AF65-F5344CB8AC3E}">
        <p14:creationId xmlns:p14="http://schemas.microsoft.com/office/powerpoint/2010/main" val="180679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5B46-7A47-B00C-F0D6-4A92111125D1}"/>
              </a:ext>
            </a:extLst>
          </p:cNvPr>
          <p:cNvSpPr>
            <a:spLocks noGrp="1"/>
          </p:cNvSpPr>
          <p:nvPr>
            <p:ph type="title"/>
          </p:nvPr>
        </p:nvSpPr>
        <p:spPr/>
        <p:txBody>
          <a:bodyPr/>
          <a:lstStyle/>
          <a:p>
            <a:r>
              <a:rPr lang="en-US"/>
              <a:t>Graph of Global Meat Production by Item</a:t>
            </a:r>
          </a:p>
        </p:txBody>
      </p:sp>
      <p:pic>
        <p:nvPicPr>
          <p:cNvPr id="5" name="Content Placeholder 4">
            <a:extLst>
              <a:ext uri="{FF2B5EF4-FFF2-40B4-BE49-F238E27FC236}">
                <a16:creationId xmlns:a16="http://schemas.microsoft.com/office/drawing/2014/main" id="{614F5800-CD03-5016-1B47-99594F19D684}"/>
              </a:ext>
            </a:extLst>
          </p:cNvPr>
          <p:cNvPicPr>
            <a:picLocks noGrp="1" noChangeAspect="1"/>
          </p:cNvPicPr>
          <p:nvPr>
            <p:ph idx="1"/>
          </p:nvPr>
        </p:nvPicPr>
        <p:blipFill>
          <a:blip r:embed="rId2"/>
          <a:stretch>
            <a:fillRect/>
          </a:stretch>
        </p:blipFill>
        <p:spPr>
          <a:xfrm>
            <a:off x="2360584" y="1825625"/>
            <a:ext cx="7470831" cy="4351338"/>
          </a:xfrm>
        </p:spPr>
      </p:pic>
    </p:spTree>
    <p:extLst>
      <p:ext uri="{BB962C8B-B14F-4D97-AF65-F5344CB8AC3E}">
        <p14:creationId xmlns:p14="http://schemas.microsoft.com/office/powerpoint/2010/main" val="304330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p:txBody>
          <a:bodyPr>
            <a:normAutofit fontScale="90000"/>
          </a:bodyPr>
          <a:lstStyle/>
          <a:p>
            <a:r>
              <a:rPr lang="en-US" dirty="0">
                <a:solidFill>
                  <a:srgbClr val="1D1C1D"/>
                </a:solidFill>
                <a:latin typeface="Roboto" panose="02000000000000000000" pitchFamily="2" charset="0"/>
                <a:ea typeface="Roboto" panose="02000000000000000000" pitchFamily="2" charset="0"/>
                <a:cs typeface="Roboto" panose="02000000000000000000" pitchFamily="2" charset="0"/>
              </a:rPr>
              <a:t>2. </a:t>
            </a:r>
            <a:r>
              <a:rPr lang="en-US" sz="44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44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p:txBody>
          <a:bodyPr vert="horz" lIns="91440" tIns="45720" rIns="91440" bIns="45720" rtlCol="0" anchor="t">
            <a:normAutofit/>
          </a:bodyPr>
          <a:lstStyle/>
          <a:p>
            <a:r>
              <a:rPr lang="en-US"/>
              <a:t>Domenic Will </a:t>
            </a:r>
            <a:r>
              <a:rPr lang="en-US" err="1"/>
              <a:t>ANswer</a:t>
            </a:r>
            <a:r>
              <a:rPr lang="en-US"/>
              <a:t> this one</a:t>
            </a:r>
          </a:p>
          <a:p>
            <a:r>
              <a:rPr lang="en-US"/>
              <a:t>Geography</a:t>
            </a:r>
          </a:p>
          <a:p>
            <a:r>
              <a:rPr lang="en-US"/>
              <a:t>Politics and Economics</a:t>
            </a:r>
          </a:p>
          <a:p>
            <a:endParaRPr lang="en-US"/>
          </a:p>
          <a:p>
            <a:pPr marL="0" indent="0">
              <a:buNone/>
            </a:pPr>
            <a:r>
              <a:rPr lang="en-US">
                <a:hlinkClick r:id="rId2"/>
              </a:rPr>
              <a:t>https://www.nature.com</a:t>
            </a:r>
            <a:endParaRPr lang="en-US"/>
          </a:p>
          <a:p>
            <a:pPr marL="0" indent="0">
              <a:buNone/>
            </a:pPr>
            <a:r>
              <a:rPr lang="en-US">
                <a:hlinkClick r:id="rId3"/>
              </a:rPr>
              <a:t>https://voxdev.org</a:t>
            </a:r>
            <a:endParaRPr lang="en-US"/>
          </a:p>
          <a:p>
            <a:pPr marL="0" indent="0">
              <a:buNone/>
            </a:pPr>
            <a:r>
              <a:rPr lang="en-US">
                <a:hlinkClick r:id="rId4"/>
              </a:rPr>
              <a:t>https://agclassroom.org</a:t>
            </a:r>
            <a:endParaRPr lang="en-US"/>
          </a:p>
          <a:p>
            <a:pPr marL="0" indent="0">
              <a:buNone/>
            </a:pPr>
            <a:endParaRPr lang="en-US"/>
          </a:p>
        </p:txBody>
      </p:sp>
    </p:spTree>
    <p:extLst>
      <p:ext uri="{BB962C8B-B14F-4D97-AF65-F5344CB8AC3E}">
        <p14:creationId xmlns:p14="http://schemas.microsoft.com/office/powerpoint/2010/main" val="2083879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5CC9-D0D6-41DF-CECC-8DE17AF83308}"/>
              </a:ext>
            </a:extLst>
          </p:cNvPr>
          <p:cNvSpPr>
            <a:spLocks noGrp="1"/>
          </p:cNvSpPr>
          <p:nvPr>
            <p:ph type="title"/>
          </p:nvPr>
        </p:nvSpPr>
        <p:spPr/>
        <p:txBody>
          <a:bodyPr/>
          <a:lstStyle/>
          <a:p>
            <a:r>
              <a:rPr lang="en-US"/>
              <a:t>Production of category by continent (sum)</a:t>
            </a:r>
          </a:p>
        </p:txBody>
      </p:sp>
      <p:pic>
        <p:nvPicPr>
          <p:cNvPr id="5" name="Content Placeholder 4">
            <a:extLst>
              <a:ext uri="{FF2B5EF4-FFF2-40B4-BE49-F238E27FC236}">
                <a16:creationId xmlns:a16="http://schemas.microsoft.com/office/drawing/2014/main" id="{A459582D-B764-2B84-0615-C7F8B587FFA2}"/>
              </a:ext>
            </a:extLst>
          </p:cNvPr>
          <p:cNvPicPr>
            <a:picLocks noGrp="1" noChangeAspect="1"/>
          </p:cNvPicPr>
          <p:nvPr>
            <p:ph idx="1"/>
          </p:nvPr>
        </p:nvPicPr>
        <p:blipFill>
          <a:blip r:embed="rId2"/>
          <a:stretch>
            <a:fillRect/>
          </a:stretch>
        </p:blipFill>
        <p:spPr>
          <a:xfrm>
            <a:off x="2455502" y="1825625"/>
            <a:ext cx="7280996" cy="4351338"/>
          </a:xfrm>
        </p:spPr>
      </p:pic>
    </p:spTree>
    <p:extLst>
      <p:ext uri="{BB962C8B-B14F-4D97-AF65-F5344CB8AC3E}">
        <p14:creationId xmlns:p14="http://schemas.microsoft.com/office/powerpoint/2010/main" val="1964146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25FE-F626-F445-7D81-82ED28D956C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3D7DEC2-E695-5D72-227F-B6B5E9512562}"/>
              </a:ext>
            </a:extLst>
          </p:cNvPr>
          <p:cNvSpPr>
            <a:spLocks noGrp="1"/>
          </p:cNvSpPr>
          <p:nvPr>
            <p:ph type="body" idx="1"/>
          </p:nvPr>
        </p:nvSpPr>
        <p:spPr/>
        <p:txBody>
          <a:bodyPr/>
          <a:lstStyle/>
          <a:p>
            <a:r>
              <a:rPr lang="en-US"/>
              <a:t>Sum of sums</a:t>
            </a:r>
          </a:p>
        </p:txBody>
      </p:sp>
      <p:pic>
        <p:nvPicPr>
          <p:cNvPr id="8" name="Content Placeholder 7">
            <a:extLst>
              <a:ext uri="{FF2B5EF4-FFF2-40B4-BE49-F238E27FC236}">
                <a16:creationId xmlns:a16="http://schemas.microsoft.com/office/drawing/2014/main" id="{19912E03-A246-5D2E-B138-33DDE50249F3}"/>
              </a:ext>
            </a:extLst>
          </p:cNvPr>
          <p:cNvPicPr>
            <a:picLocks noGrp="1" noChangeAspect="1"/>
          </p:cNvPicPr>
          <p:nvPr>
            <p:ph sz="half" idx="2"/>
          </p:nvPr>
        </p:nvPicPr>
        <p:blipFill>
          <a:blip r:embed="rId2"/>
          <a:stretch>
            <a:fillRect/>
          </a:stretch>
        </p:blipFill>
        <p:spPr>
          <a:xfrm>
            <a:off x="1188042" y="2505075"/>
            <a:ext cx="4461278" cy="3684588"/>
          </a:xfrm>
        </p:spPr>
      </p:pic>
      <p:sp>
        <p:nvSpPr>
          <p:cNvPr id="5" name="Text Placeholder 4">
            <a:extLst>
              <a:ext uri="{FF2B5EF4-FFF2-40B4-BE49-F238E27FC236}">
                <a16:creationId xmlns:a16="http://schemas.microsoft.com/office/drawing/2014/main" id="{E8177384-4D7E-2BE8-4471-F7D5D50B8D2B}"/>
              </a:ext>
            </a:extLst>
          </p:cNvPr>
          <p:cNvSpPr>
            <a:spLocks noGrp="1"/>
          </p:cNvSpPr>
          <p:nvPr>
            <p:ph type="body" sz="quarter" idx="3"/>
          </p:nvPr>
        </p:nvSpPr>
        <p:spPr/>
        <p:txBody>
          <a:bodyPr/>
          <a:lstStyle/>
          <a:p>
            <a:r>
              <a:rPr lang="en-US"/>
              <a:t>sum</a:t>
            </a:r>
          </a:p>
        </p:txBody>
      </p:sp>
      <p:pic>
        <p:nvPicPr>
          <p:cNvPr id="14" name="Content Placeholder 13">
            <a:extLst>
              <a:ext uri="{FF2B5EF4-FFF2-40B4-BE49-F238E27FC236}">
                <a16:creationId xmlns:a16="http://schemas.microsoft.com/office/drawing/2014/main" id="{5FC464ED-0DF2-BFC8-FD0E-25C0FA4742E0}"/>
              </a:ext>
            </a:extLst>
          </p:cNvPr>
          <p:cNvPicPr>
            <a:picLocks noGrp="1" noChangeAspect="1"/>
          </p:cNvPicPr>
          <p:nvPr>
            <p:ph sz="quarter" idx="4"/>
          </p:nvPr>
        </p:nvPicPr>
        <p:blipFill>
          <a:blip r:embed="rId3"/>
          <a:stretch>
            <a:fillRect/>
          </a:stretch>
        </p:blipFill>
        <p:spPr>
          <a:xfrm>
            <a:off x="6172200" y="3261439"/>
            <a:ext cx="5183188" cy="2171860"/>
          </a:xfrm>
        </p:spPr>
      </p:pic>
    </p:spTree>
    <p:extLst>
      <p:ext uri="{BB962C8B-B14F-4D97-AF65-F5344CB8AC3E}">
        <p14:creationId xmlns:p14="http://schemas.microsoft.com/office/powerpoint/2010/main" val="4047782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766FE-F8B8-777B-2219-9940145F8FA9}"/>
              </a:ext>
            </a:extLst>
          </p:cNvPr>
          <p:cNvSpPr>
            <a:spLocks noGrp="1"/>
          </p:cNvSpPr>
          <p:nvPr>
            <p:ph type="title"/>
          </p:nvPr>
        </p:nvSpPr>
        <p:spPr>
          <a:xfrm>
            <a:off x="5867475" y="847827"/>
            <a:ext cx="5408813" cy="1169585"/>
          </a:xfrm>
        </p:spPr>
        <p:txBody>
          <a:bodyPr anchor="b">
            <a:noAutofit/>
          </a:bodyPr>
          <a:lstStyle/>
          <a:p>
            <a:r>
              <a:rPr lang="en-US" sz="2400">
                <a:latin typeface="Roboto" panose="02000000000000000000" pitchFamily="2" charset="0"/>
                <a:ea typeface="Roboto" panose="02000000000000000000" pitchFamily="2" charset="0"/>
                <a:cs typeface="Roboto" panose="02000000000000000000" pitchFamily="2" charset="0"/>
              </a:rPr>
              <a:t>3. </a:t>
            </a:r>
            <a:r>
              <a:rPr lang="en-US" sz="24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400"/>
          </a:p>
        </p:txBody>
      </p:sp>
      <p:pic>
        <p:nvPicPr>
          <p:cNvPr id="7" name="Content Placeholder 4">
            <a:extLst>
              <a:ext uri="{FF2B5EF4-FFF2-40B4-BE49-F238E27FC236}">
                <a16:creationId xmlns:a16="http://schemas.microsoft.com/office/drawing/2014/main" id="{DBD22DD2-1143-E726-DD96-8A6B4C0A74B9}"/>
              </a:ext>
            </a:extLst>
          </p:cNvPr>
          <p:cNvPicPr>
            <a:picLocks noChangeAspect="1"/>
          </p:cNvPicPr>
          <p:nvPr/>
        </p:nvPicPr>
        <p:blipFill>
          <a:blip r:embed="rId3"/>
          <a:stretch>
            <a:fillRect/>
          </a:stretch>
        </p:blipFill>
        <p:spPr>
          <a:xfrm>
            <a:off x="914401" y="813973"/>
            <a:ext cx="4389120" cy="2501797"/>
          </a:xfrm>
          <a:prstGeom prst="rect">
            <a:avLst/>
          </a:prstGeom>
        </p:spPr>
      </p:pic>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73A8913-1944-F302-E275-02CAA66D00EA}"/>
              </a:ext>
            </a:extLst>
          </p:cNvPr>
          <p:cNvPicPr>
            <a:picLocks noChangeAspect="1"/>
          </p:cNvPicPr>
          <p:nvPr/>
        </p:nvPicPr>
        <p:blipFill>
          <a:blip r:embed="rId4"/>
          <a:stretch>
            <a:fillRect/>
          </a:stretch>
        </p:blipFill>
        <p:spPr>
          <a:xfrm>
            <a:off x="914401" y="4157915"/>
            <a:ext cx="4389120" cy="1415490"/>
          </a:xfrm>
          <a:prstGeom prst="rect">
            <a:avLst/>
          </a:prstGeom>
        </p:spPr>
      </p:pic>
      <p:sp>
        <p:nvSpPr>
          <p:cNvPr id="3" name="Content Placeholder 2">
            <a:extLst>
              <a:ext uri="{FF2B5EF4-FFF2-40B4-BE49-F238E27FC236}">
                <a16:creationId xmlns:a16="http://schemas.microsoft.com/office/drawing/2014/main" id="{827A2BFE-FADC-18E7-01C0-305BD9A9B7D8}"/>
              </a:ext>
            </a:extLst>
          </p:cNvPr>
          <p:cNvSpPr>
            <a:spLocks noGrp="1"/>
          </p:cNvSpPr>
          <p:nvPr>
            <p:ph idx="1"/>
          </p:nvPr>
        </p:nvSpPr>
        <p:spPr>
          <a:xfrm>
            <a:off x="5868786" y="2508105"/>
            <a:ext cx="5408813" cy="3632493"/>
          </a:xfrm>
        </p:spPr>
        <p:txBody>
          <a:bodyPr anchor="ctr">
            <a:normAutofit/>
          </a:bodyPr>
          <a:lstStyle/>
          <a:p>
            <a:pPr marL="0" indent="0">
              <a:buNone/>
            </a:pPr>
            <a:r>
              <a:rPr lang="en-US" sz="1900"/>
              <a:t>Upon reviewing the data a strong linear relationship was observed in the data between agricultural production and population growth. Population growth from the 1960’s till current has been at almost a constant growth, this is a bias in our dataset as world population pre-1960 was much flatter and future predictions expect population growth to decline. Agricultural production started in the 1960’s with an almost 1:1 with population but lagged until 2017 when it surpassed population then abruptly declined to pace with population demands as observed on the graph.</a:t>
            </a:r>
          </a:p>
        </p:txBody>
      </p:sp>
      <p:sp>
        <p:nvSpPr>
          <p:cNvPr id="12" name="TextBox 11">
            <a:extLst>
              <a:ext uri="{FF2B5EF4-FFF2-40B4-BE49-F238E27FC236}">
                <a16:creationId xmlns:a16="http://schemas.microsoft.com/office/drawing/2014/main" id="{BABD0260-2875-430A-1395-F36DE310EE8B}"/>
              </a:ext>
            </a:extLst>
          </p:cNvPr>
          <p:cNvSpPr txBox="1"/>
          <p:nvPr/>
        </p:nvSpPr>
        <p:spPr>
          <a:xfrm>
            <a:off x="914401" y="5807595"/>
            <a:ext cx="3676969" cy="646331"/>
          </a:xfrm>
          <a:prstGeom prst="rect">
            <a:avLst/>
          </a:prstGeom>
          <a:noFill/>
        </p:spPr>
        <p:txBody>
          <a:bodyPr wrap="none" rtlCol="0">
            <a:spAutoFit/>
          </a:bodyPr>
          <a:lstStyle/>
          <a:p>
            <a:r>
              <a:rPr kumimoji="0" lang="en-US" altLang="en-US" sz="1200" b="0" i="0" u="none" strike="noStrike" cap="none" normalizeH="0" baseline="0">
                <a:ln>
                  <a:noFill/>
                </a:ln>
                <a:solidFill>
                  <a:schemeClr val="tx1"/>
                </a:solidFill>
                <a:effectLst/>
                <a:latin typeface="var(--jp-code-font-family)"/>
              </a:rPr>
              <a:t>Pearson correlation coefficient: 0.9867722599767363</a:t>
            </a:r>
          </a:p>
          <a:p>
            <a:r>
              <a:rPr kumimoji="0" lang="en-US" altLang="en-US" sz="1200" b="0" i="0" u="none" strike="noStrike" cap="none" normalizeH="0" baseline="0">
                <a:ln>
                  <a:noFill/>
                </a:ln>
                <a:solidFill>
                  <a:schemeClr val="tx1"/>
                </a:solidFill>
                <a:effectLst/>
                <a:latin typeface="var(--jp-code-font-family)"/>
              </a:rPr>
              <a:t>Spearman correlation coefficient: 0.9996474528468182</a:t>
            </a:r>
          </a:p>
          <a:p>
            <a:endParaRPr lang="en-US" sz="1200"/>
          </a:p>
        </p:txBody>
      </p:sp>
    </p:spTree>
    <p:extLst>
      <p:ext uri="{BB962C8B-B14F-4D97-AF65-F5344CB8AC3E}">
        <p14:creationId xmlns:p14="http://schemas.microsoft.com/office/powerpoint/2010/main" val="243150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58CA-AF9D-02D9-3AAE-7B1B2C68BC5B}"/>
              </a:ext>
            </a:extLst>
          </p:cNvPr>
          <p:cNvSpPr>
            <a:spLocks noGrp="1"/>
          </p:cNvSpPr>
          <p:nvPr>
            <p:ph type="title"/>
          </p:nvPr>
        </p:nvSpPr>
        <p:spPr/>
        <p:txBody>
          <a:bodyPr/>
          <a:lstStyle/>
          <a:p>
            <a:r>
              <a:rPr lang="en-US"/>
              <a:t>World Population vs Total Food Production</a:t>
            </a:r>
          </a:p>
        </p:txBody>
      </p:sp>
      <p:pic>
        <p:nvPicPr>
          <p:cNvPr id="5" name="Content Placeholder 4">
            <a:extLst>
              <a:ext uri="{FF2B5EF4-FFF2-40B4-BE49-F238E27FC236}">
                <a16:creationId xmlns:a16="http://schemas.microsoft.com/office/drawing/2014/main" id="{C0D4E37E-9A30-A2FB-EA2B-365795240E98}"/>
              </a:ext>
            </a:extLst>
          </p:cNvPr>
          <p:cNvPicPr>
            <a:picLocks noGrp="1" noChangeAspect="1"/>
          </p:cNvPicPr>
          <p:nvPr>
            <p:ph idx="1"/>
          </p:nvPr>
        </p:nvPicPr>
        <p:blipFill>
          <a:blip r:embed="rId2"/>
          <a:stretch>
            <a:fillRect/>
          </a:stretch>
        </p:blipFill>
        <p:spPr>
          <a:xfrm>
            <a:off x="159093" y="1794506"/>
            <a:ext cx="7695193" cy="4381106"/>
          </a:xfrm>
        </p:spPr>
      </p:pic>
      <p:sp>
        <p:nvSpPr>
          <p:cNvPr id="3" name="AutoShape 2" descr="OLCreate: ContextEnvt_1.0 Study Session 2 Population Growth: 2.1 Trends and  causes of population growth | OLCreate">
            <a:extLst>
              <a:ext uri="{FF2B5EF4-FFF2-40B4-BE49-F238E27FC236}">
                <a16:creationId xmlns:a16="http://schemas.microsoft.com/office/drawing/2014/main" id="{B5960A69-94CB-FFC5-4357-47536B8A78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2E6AD6C-32B6-C970-9093-650657B0E29C}"/>
              </a:ext>
            </a:extLst>
          </p:cNvPr>
          <p:cNvPicPr>
            <a:picLocks noChangeAspect="1"/>
          </p:cNvPicPr>
          <p:nvPr/>
        </p:nvPicPr>
        <p:blipFill>
          <a:blip r:embed="rId3"/>
          <a:stretch>
            <a:fillRect/>
          </a:stretch>
        </p:blipFill>
        <p:spPr>
          <a:xfrm>
            <a:off x="8203441" y="4941627"/>
            <a:ext cx="3650777" cy="1739823"/>
          </a:xfrm>
          <a:prstGeom prst="rect">
            <a:avLst/>
          </a:prstGeom>
        </p:spPr>
      </p:pic>
    </p:spTree>
    <p:extLst>
      <p:ext uri="{BB962C8B-B14F-4D97-AF65-F5344CB8AC3E}">
        <p14:creationId xmlns:p14="http://schemas.microsoft.com/office/powerpoint/2010/main" val="4059096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5A06-F29B-FE3D-B6A1-DE96E3FF6186}"/>
              </a:ext>
            </a:extLst>
          </p:cNvPr>
          <p:cNvSpPr>
            <a:spLocks noGrp="1"/>
          </p:cNvSpPr>
          <p:nvPr>
            <p:ph type="title"/>
          </p:nvPr>
        </p:nvSpPr>
        <p:spPr/>
        <p:txBody>
          <a:bodyPr/>
          <a:lstStyle/>
          <a:p>
            <a:r>
              <a:rPr lang="en-US" b="1" i="0">
                <a:effectLst/>
                <a:latin typeface="Roboto" panose="02000000000000000000" pitchFamily="2" charset="0"/>
              </a:rPr>
              <a:t>Overview</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8EFA2349-5FA5-BACF-FD5E-D521DB175196}"/>
              </a:ext>
            </a:extLst>
          </p:cNvPr>
          <p:cNvSpPr>
            <a:spLocks noGrp="1"/>
          </p:cNvSpPr>
          <p:nvPr>
            <p:ph idx="1"/>
          </p:nvPr>
        </p:nvSpPr>
        <p:spPr>
          <a:xfrm>
            <a:off x="838200" y="1180769"/>
            <a:ext cx="10515600" cy="4996194"/>
          </a:xfrm>
        </p:spPr>
        <p:txBody>
          <a:bodyPr>
            <a:normAutofit fontScale="92500" lnSpcReduction="10000"/>
          </a:bodyPr>
          <a:lstStyle/>
          <a:p>
            <a:pPr marL="514350" indent="-514350" algn="l">
              <a:buAutoNum type="arabicPeriod"/>
            </a:pPr>
            <a:r>
              <a:rPr lang="en-US" b="1" i="0" u="sng" dirty="0">
                <a:solidFill>
                  <a:srgbClr val="1D1C1D"/>
                </a:solidFill>
                <a:effectLst/>
                <a:latin typeface="Roboto" panose="02000000000000000000" pitchFamily="2" charset="0"/>
                <a:ea typeface="Roboto" panose="02000000000000000000" pitchFamily="2" charset="0"/>
                <a:cs typeface="Roboto" panose="02000000000000000000" pitchFamily="2" charset="0"/>
              </a:rPr>
              <a:t>Introduction</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Background</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a:t>
            </a:r>
            <a:r>
              <a:rPr lang="en-US" sz="2300" b="0" i="0" dirty="0">
                <a:solidFill>
                  <a:srgbClr val="1F2328"/>
                </a:solidFill>
                <a:effectLst/>
                <a:latin typeface="Roboto" panose="02000000000000000000" pitchFamily="2" charset="0"/>
                <a:ea typeface="Roboto" panose="02000000000000000000" pitchFamily="2" charset="0"/>
                <a:cs typeface="Roboto" panose="02000000000000000000" pitchFamily="2" charset="0"/>
              </a:rPr>
              <a:t>This project analyzes global agricultural production relative to population data over time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a:t>
            </a:r>
            <a:r>
              <a:rPr lang="en-US" sz="2300" b="0" i="0" dirty="0">
                <a:solidFill>
                  <a:srgbClr val="1F2328"/>
                </a:solidFill>
                <a:effectLst/>
                <a:latin typeface="Roboto" panose="02000000000000000000" pitchFamily="2" charset="0"/>
                <a:ea typeface="Roboto" panose="02000000000000000000" pitchFamily="2" charset="0"/>
                <a:cs typeface="Roboto" panose="02000000000000000000" pitchFamily="2" charset="0"/>
              </a:rPr>
              <a:t> It uses Python to process data on agricultural production by category, and country, as well as global and continental population data. The goal is to visualize trends and relationships between food production and population growth.</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Purpose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Explain the significance of understanding the relationship between agricultural production and population.</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Objective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To analyze how global agricultural production has changed relative to population over time, focusing on key agricultural products.</a:t>
            </a:r>
          </a:p>
          <a:p>
            <a:pPr marL="0" indent="0" algn="l">
              <a:buNone/>
            </a:pPr>
            <a:r>
              <a:rPr lang="en-US"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2. </a:t>
            </a:r>
            <a:r>
              <a:rPr lang="en-US" b="1" i="0" u="sng" dirty="0">
                <a:solidFill>
                  <a:srgbClr val="1D1C1D"/>
                </a:solidFill>
                <a:effectLst/>
                <a:latin typeface="Roboto" panose="02000000000000000000" pitchFamily="2" charset="0"/>
                <a:ea typeface="Roboto" panose="02000000000000000000" pitchFamily="2" charset="0"/>
                <a:cs typeface="Roboto" panose="02000000000000000000" pitchFamily="2" charset="0"/>
              </a:rPr>
              <a:t>Research Questions</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Key Questions</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How has the production of major agricultural products (e.g., meat, vegetables, grains) evolved over time?</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p>
          <a:p>
            <a:pPr lvl="1"/>
            <a:endParaRPr lang="en-US" sz="1500" dirty="0">
              <a:solidFill>
                <a:srgbClr val="1D1C1D"/>
              </a:solidFill>
              <a:latin typeface="Roboto" panose="02000000000000000000" pitchFamily="2" charset="0"/>
              <a:ea typeface="Roboto" panose="02000000000000000000" pitchFamily="2" charset="0"/>
              <a:cs typeface="Roboto" panose="02000000000000000000" pitchFamily="2" charset="0"/>
            </a:endParaRPr>
          </a:p>
          <a:p>
            <a:pPr lvl="1"/>
            <a:endPar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11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BC33D-204E-1A86-35A3-63FD766BC097}"/>
              </a:ext>
            </a:extLst>
          </p:cNvPr>
          <p:cNvSpPr>
            <a:spLocks noGrp="1"/>
          </p:cNvSpPr>
          <p:nvPr>
            <p:ph type="title"/>
          </p:nvPr>
        </p:nvSpPr>
        <p:spPr/>
        <p:txBody>
          <a:bodyPr/>
          <a:lstStyle/>
          <a:p>
            <a:r>
              <a:rPr lang="en-US" b="1" i="0">
                <a:effectLst/>
                <a:latin typeface="Roboto" panose="02000000000000000000" pitchFamily="2" charset="0"/>
              </a:rPr>
              <a:t>Conclusion</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5D509172-7413-2898-93C1-5177DAA0029C}"/>
              </a:ext>
            </a:extLst>
          </p:cNvPr>
          <p:cNvSpPr>
            <a:spLocks noGrp="1"/>
          </p:cNvSpPr>
          <p:nvPr>
            <p:ph idx="1"/>
          </p:nvPr>
        </p:nvSpPr>
        <p:spPr/>
        <p:txBody>
          <a:bodyPr>
            <a:normAutofit/>
          </a:bodyPr>
          <a:lstStyle/>
          <a:p>
            <a:pPr algn="l">
              <a:buFont typeface="Arial" panose="020B0604020202020204" pitchFamily="34" charset="0"/>
              <a:buChar char="•"/>
            </a:pPr>
            <a:r>
              <a:rPr lang="en-US" sz="1400" b="0" i="0">
                <a:solidFill>
                  <a:srgbClr val="2B2B2B"/>
                </a:solidFill>
                <a:effectLst/>
                <a:latin typeface="Roboto" panose="02000000000000000000" pitchFamily="2" charset="0"/>
              </a:rPr>
              <a:t>Findings are strongly supported with numbers and visualizations (10 points).</a:t>
            </a:r>
          </a:p>
          <a:p>
            <a:pPr algn="l">
              <a:buFont typeface="Arial" panose="020B0604020202020204" pitchFamily="34" charset="0"/>
              <a:buChar char="•"/>
            </a:pPr>
            <a:r>
              <a:rPr lang="en-US" sz="1400" b="0" i="0">
                <a:solidFill>
                  <a:srgbClr val="2B2B2B"/>
                </a:solidFill>
                <a:effectLst/>
                <a:latin typeface="Roboto" panose="02000000000000000000" pitchFamily="2" charset="0"/>
              </a:rPr>
              <a:t>Write-up summarizes major findings and implications at a professional level (10 points).</a:t>
            </a:r>
          </a:p>
          <a:p>
            <a:pPr algn="l">
              <a:buFont typeface="Arial" panose="020B0604020202020204" pitchFamily="34" charset="0"/>
              <a:buChar char="•"/>
            </a:pPr>
            <a:r>
              <a:rPr lang="en-US" sz="1400" b="0" i="0">
                <a:solidFill>
                  <a:srgbClr val="2B2B2B"/>
                </a:solidFill>
                <a:effectLst/>
                <a:latin typeface="Roboto" panose="02000000000000000000" pitchFamily="2" charset="0"/>
              </a:rPr>
              <a:t>Each question in the project proposal is answered with precise descriptions and findings (5 points).</a:t>
            </a:r>
          </a:p>
          <a:p>
            <a:pPr algn="l">
              <a:buFont typeface="Arial" panose="020B0604020202020204" pitchFamily="34" charset="0"/>
              <a:buChar char="•"/>
            </a:pPr>
            <a:r>
              <a:rPr lang="en-US" sz="1400" b="0" i="0">
                <a:solidFill>
                  <a:srgbClr val="2B2B2B"/>
                </a:solidFill>
                <a:effectLst/>
                <a:latin typeface="Roboto" panose="02000000000000000000" pitchFamily="2" charset="0"/>
              </a:rPr>
              <a:t>Each question response is supported with a well-discerned statistical analysis from lessons, such as aggregation, correlation, comparison, summary statistics, sentiment analysis, and time series analysis (5 points).</a:t>
            </a:r>
          </a:p>
          <a:p>
            <a:pPr algn="l">
              <a:buFont typeface="Arial" panose="020B0604020202020204" pitchFamily="34" charset="0"/>
              <a:buChar char="•"/>
            </a:pPr>
            <a:endParaRPr lang="en-US" sz="1400">
              <a:solidFill>
                <a:srgbClr val="2B2B2B"/>
              </a:solidFill>
              <a:latin typeface="Roboto" panose="02000000000000000000" pitchFamily="2" charset="0"/>
            </a:endParaRPr>
          </a:p>
          <a:p>
            <a:pPr marL="0" marR="0">
              <a:lnSpc>
                <a:spcPct val="107000"/>
              </a:lnSpc>
              <a:spcBef>
                <a:spcPts val="0"/>
              </a:spcBef>
              <a:spcAft>
                <a:spcPts val="800"/>
              </a:spcAft>
            </a:pPr>
            <a:r>
              <a:rPr lang="en-US" sz="1800">
                <a:effectLst/>
                <a:latin typeface="Aptos" panose="020B0004020202020204" pitchFamily="34" charset="0"/>
                <a:ea typeface="Aptos" panose="020B0004020202020204" pitchFamily="34" charset="0"/>
                <a:cs typeface="Times New Roman" panose="02020603050405020304" pitchFamily="18" charset="0"/>
              </a:rPr>
              <a:t> </a:t>
            </a:r>
          </a:p>
          <a:p>
            <a:pPr algn="l">
              <a:buFont typeface="Arial" panose="020B0604020202020204" pitchFamily="34" charset="0"/>
              <a:buChar char="•"/>
            </a:pPr>
            <a:endParaRPr lang="en-US" sz="1400" b="0" i="0">
              <a:solidFill>
                <a:srgbClr val="2B2B2B"/>
              </a:solidFill>
              <a:effectLst/>
              <a:latin typeface="Roboto" panose="02000000000000000000" pitchFamily="2" charset="0"/>
            </a:endParaRPr>
          </a:p>
          <a:p>
            <a:endParaRPr lang="en-US" sz="1400"/>
          </a:p>
        </p:txBody>
      </p:sp>
    </p:spTree>
    <p:extLst>
      <p:ext uri="{BB962C8B-B14F-4D97-AF65-F5344CB8AC3E}">
        <p14:creationId xmlns:p14="http://schemas.microsoft.com/office/powerpoint/2010/main" val="1271170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318AE030-0113-808C-7322-CEAE370B4CA5}"/>
              </a:ext>
            </a:extLst>
          </p:cNvPr>
          <p:cNvPicPr>
            <a:picLocks noGrp="1" noChangeAspect="1"/>
          </p:cNvPicPr>
          <p:nvPr>
            <p:ph sz="half" idx="2"/>
          </p:nvPr>
        </p:nvPicPr>
        <p:blipFill>
          <a:blip r:embed="rId2"/>
          <a:stretch>
            <a:fillRect/>
          </a:stretch>
        </p:blipFill>
        <p:spPr>
          <a:xfrm>
            <a:off x="839788" y="2894111"/>
            <a:ext cx="5157787" cy="2906515"/>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2895470"/>
            <a:ext cx="5183188" cy="2903797"/>
          </a:xfrm>
        </p:spPr>
      </p:pic>
    </p:spTree>
    <p:extLst>
      <p:ext uri="{BB962C8B-B14F-4D97-AF65-F5344CB8AC3E}">
        <p14:creationId xmlns:p14="http://schemas.microsoft.com/office/powerpoint/2010/main" val="44629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843B9B7E-28ED-38BA-A009-6FF23402BF50}"/>
              </a:ext>
            </a:extLst>
          </p:cNvPr>
          <p:cNvPicPr>
            <a:picLocks noGrp="1" noChangeAspect="1"/>
          </p:cNvPicPr>
          <p:nvPr>
            <p:ph sz="half" idx="2"/>
          </p:nvPr>
        </p:nvPicPr>
        <p:blipFill>
          <a:blip r:embed="rId3"/>
          <a:stretch>
            <a:fillRect/>
          </a:stretch>
        </p:blipFill>
        <p:spPr>
          <a:xfrm>
            <a:off x="839788" y="2882775"/>
            <a:ext cx="5157787" cy="2929188"/>
          </a:xfrm>
        </p:spPr>
      </p:pic>
    </p:spTree>
    <p:extLst>
      <p:ext uri="{BB962C8B-B14F-4D97-AF65-F5344CB8AC3E}">
        <p14:creationId xmlns:p14="http://schemas.microsoft.com/office/powerpoint/2010/main" val="3457032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5C8BBCD-C6D9-19BA-5732-68CC40B27E5F}"/>
              </a:ext>
            </a:extLst>
          </p:cNvPr>
          <p:cNvPicPr>
            <a:picLocks noGrp="1" noChangeAspect="1"/>
          </p:cNvPicPr>
          <p:nvPr>
            <p:ph sz="half" idx="2"/>
          </p:nvPr>
        </p:nvPicPr>
        <p:blipFill>
          <a:blip r:embed="rId3"/>
          <a:stretch>
            <a:fillRect/>
          </a:stretch>
        </p:blipFill>
        <p:spPr>
          <a:xfrm>
            <a:off x="839788" y="2882328"/>
            <a:ext cx="5157787" cy="2930081"/>
          </a:xfrm>
        </p:spPr>
      </p:pic>
    </p:spTree>
    <p:extLst>
      <p:ext uri="{BB962C8B-B14F-4D97-AF65-F5344CB8AC3E}">
        <p14:creationId xmlns:p14="http://schemas.microsoft.com/office/powerpoint/2010/main" val="764149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5D4F2DCA-5C55-B334-45F4-72B0EBC0DB73}"/>
              </a:ext>
            </a:extLst>
          </p:cNvPr>
          <p:cNvPicPr>
            <a:picLocks noGrp="1" noChangeAspect="1"/>
          </p:cNvPicPr>
          <p:nvPr>
            <p:ph sz="half" idx="2"/>
          </p:nvPr>
        </p:nvPicPr>
        <p:blipFill>
          <a:blip r:embed="rId3"/>
          <a:stretch>
            <a:fillRect/>
          </a:stretch>
        </p:blipFill>
        <p:spPr>
          <a:xfrm>
            <a:off x="839788" y="2883388"/>
            <a:ext cx="5157787" cy="2927962"/>
          </a:xfrm>
        </p:spPr>
      </p:pic>
    </p:spTree>
    <p:extLst>
      <p:ext uri="{BB962C8B-B14F-4D97-AF65-F5344CB8AC3E}">
        <p14:creationId xmlns:p14="http://schemas.microsoft.com/office/powerpoint/2010/main" val="3741596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3382251-95FC-15EF-4069-313916060AFB}"/>
              </a:ext>
            </a:extLst>
          </p:cNvPr>
          <p:cNvPicPr>
            <a:picLocks noGrp="1" noChangeAspect="1"/>
          </p:cNvPicPr>
          <p:nvPr>
            <p:ph sz="half" idx="2"/>
          </p:nvPr>
        </p:nvPicPr>
        <p:blipFill>
          <a:blip r:embed="rId3"/>
          <a:stretch>
            <a:fillRect/>
          </a:stretch>
        </p:blipFill>
        <p:spPr>
          <a:xfrm>
            <a:off x="839788" y="2885996"/>
            <a:ext cx="5157787" cy="2922745"/>
          </a:xfrm>
        </p:spPr>
      </p:pic>
    </p:spTree>
    <p:extLst>
      <p:ext uri="{BB962C8B-B14F-4D97-AF65-F5344CB8AC3E}">
        <p14:creationId xmlns:p14="http://schemas.microsoft.com/office/powerpoint/2010/main" val="3225321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95926A3D-60A9-66EC-68C5-1330BA1B45EC}"/>
              </a:ext>
            </a:extLst>
          </p:cNvPr>
          <p:cNvPicPr>
            <a:picLocks noGrp="1" noChangeAspect="1"/>
          </p:cNvPicPr>
          <p:nvPr>
            <p:ph sz="half" idx="2"/>
          </p:nvPr>
        </p:nvPicPr>
        <p:blipFill>
          <a:blip r:embed="rId3"/>
          <a:stretch>
            <a:fillRect/>
          </a:stretch>
        </p:blipFill>
        <p:spPr>
          <a:xfrm>
            <a:off x="839788" y="2889012"/>
            <a:ext cx="5157787" cy="2916713"/>
          </a:xfrm>
        </p:spPr>
      </p:pic>
    </p:spTree>
    <p:extLst>
      <p:ext uri="{BB962C8B-B14F-4D97-AF65-F5344CB8AC3E}">
        <p14:creationId xmlns:p14="http://schemas.microsoft.com/office/powerpoint/2010/main" val="815862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0FE01603-670F-23CA-ADB4-3312CEDD5EBF}"/>
              </a:ext>
            </a:extLst>
          </p:cNvPr>
          <p:cNvPicPr>
            <a:picLocks noGrp="1" noChangeAspect="1"/>
          </p:cNvPicPr>
          <p:nvPr>
            <p:ph sz="half" idx="2"/>
          </p:nvPr>
        </p:nvPicPr>
        <p:blipFill>
          <a:blip r:embed="rId3"/>
          <a:stretch>
            <a:fillRect/>
          </a:stretch>
        </p:blipFill>
        <p:spPr>
          <a:xfrm>
            <a:off x="839788" y="2889864"/>
            <a:ext cx="5157787" cy="2915009"/>
          </a:xfrm>
        </p:spPr>
      </p:pic>
    </p:spTree>
    <p:extLst>
      <p:ext uri="{BB962C8B-B14F-4D97-AF65-F5344CB8AC3E}">
        <p14:creationId xmlns:p14="http://schemas.microsoft.com/office/powerpoint/2010/main" val="1657729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20AFB9B5-00C1-E4F8-4427-DC41C167333C}"/>
              </a:ext>
            </a:extLst>
          </p:cNvPr>
          <p:cNvPicPr>
            <a:picLocks noGrp="1" noChangeAspect="1"/>
          </p:cNvPicPr>
          <p:nvPr>
            <p:ph sz="half" idx="2"/>
          </p:nvPr>
        </p:nvPicPr>
        <p:blipFill>
          <a:blip r:embed="rId3"/>
          <a:stretch>
            <a:fillRect/>
          </a:stretch>
        </p:blipFill>
        <p:spPr>
          <a:xfrm>
            <a:off x="839788" y="2887050"/>
            <a:ext cx="5157787" cy="2920638"/>
          </a:xfrm>
        </p:spPr>
      </p:pic>
    </p:spTree>
    <p:extLst>
      <p:ext uri="{BB962C8B-B14F-4D97-AF65-F5344CB8AC3E}">
        <p14:creationId xmlns:p14="http://schemas.microsoft.com/office/powerpoint/2010/main" val="1044104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51A6710E-6B2E-B558-8F82-D51467D68CB9}"/>
              </a:ext>
            </a:extLst>
          </p:cNvPr>
          <p:cNvPicPr>
            <a:picLocks noGrp="1" noChangeAspect="1"/>
          </p:cNvPicPr>
          <p:nvPr>
            <p:ph sz="half" idx="2"/>
          </p:nvPr>
        </p:nvPicPr>
        <p:blipFill>
          <a:blip r:embed="rId3"/>
          <a:stretch>
            <a:fillRect/>
          </a:stretch>
        </p:blipFill>
        <p:spPr>
          <a:xfrm>
            <a:off x="839788" y="2891834"/>
            <a:ext cx="5157787" cy="2911069"/>
          </a:xfrm>
        </p:spPr>
      </p:pic>
    </p:spTree>
    <p:extLst>
      <p:ext uri="{BB962C8B-B14F-4D97-AF65-F5344CB8AC3E}">
        <p14:creationId xmlns:p14="http://schemas.microsoft.com/office/powerpoint/2010/main" val="3002900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dirty="0">
                <a:solidFill>
                  <a:srgbClr val="2B2B2B"/>
                </a:solidFill>
                <a:effectLst/>
                <a:latin typeface="Roboto" panose="02000000000000000000" pitchFamily="2" charset="0"/>
              </a:rPr>
              <a:t>Data collection, cleanup, and exploration</a:t>
            </a:r>
            <a:br>
              <a:rPr lang="en-US" sz="4400" b="0" i="0" dirty="0">
                <a:solidFill>
                  <a:srgbClr val="2B2B2B"/>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a:bodyPr>
          <a:lstStyle/>
          <a:p>
            <a:r>
              <a:rPr lang="en-US" sz="2000" dirty="0">
                <a:latin typeface="Roboto" panose="02000000000000000000" pitchFamily="2" charset="0"/>
                <a:ea typeface="Roboto" panose="02000000000000000000" pitchFamily="2" charset="0"/>
                <a:cs typeface="Roboto" panose="02000000000000000000" pitchFamily="2" charset="0"/>
              </a:rPr>
              <a:t>Following the selection of an area of focus, an extensive search was conducted to identify suitable datasets for agricultural production and global population data. Upon acquiring the datasets, they were imported into a notebook for initial examination. It was quickly identified that the agricultural data contained an excess of information, while the population data lacked complete yearly records. To address this gap, an additional population dataset was obtained and merged with the initial set to ensure alignment of time frames.</a:t>
            </a:r>
          </a:p>
          <a:p>
            <a:r>
              <a:rPr lang="en-US" sz="2000" dirty="0">
                <a:latin typeface="Roboto" panose="02000000000000000000" pitchFamily="2" charset="0"/>
                <a:ea typeface="Roboto" panose="02000000000000000000" pitchFamily="2" charset="0"/>
                <a:cs typeface="Roboto" panose="02000000000000000000" pitchFamily="2" charset="0"/>
              </a:rPr>
              <a:t>The datasets were then refined by removing non-essential columns and restructuring the data to fit the analysis objectives. To streamline the visualization process, data was aggregated at the continental level, given the large number of countries involved. Agricultural items were categorized according to predefined classifications. The final dataset was transformed into a time series format, facilitating statistical analysis and the creation of visual plots to illustrate trends.</a:t>
            </a:r>
          </a:p>
        </p:txBody>
      </p:sp>
    </p:spTree>
    <p:extLst>
      <p:ext uri="{BB962C8B-B14F-4D97-AF65-F5344CB8AC3E}">
        <p14:creationId xmlns:p14="http://schemas.microsoft.com/office/powerpoint/2010/main" val="2077041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C86A-E8B9-DD60-B447-BC3033476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3E6139-C51C-8CF8-3317-5170A81BAFB8}"/>
              </a:ext>
            </a:extLst>
          </p:cNvPr>
          <p:cNvSpPr>
            <a:spLocks noGrp="1"/>
          </p:cNvSpPr>
          <p:nvPr>
            <p:ph type="body" idx="1"/>
          </p:nvPr>
        </p:nvSpPr>
        <p:spPr/>
        <p:txBody>
          <a:bodyPr/>
          <a:lstStyle/>
          <a:p>
            <a:r>
              <a:rPr lang="en-US"/>
              <a:t>mean</a:t>
            </a:r>
          </a:p>
        </p:txBody>
      </p:sp>
      <p:pic>
        <p:nvPicPr>
          <p:cNvPr id="8" name="Content Placeholder 7">
            <a:extLst>
              <a:ext uri="{FF2B5EF4-FFF2-40B4-BE49-F238E27FC236}">
                <a16:creationId xmlns:a16="http://schemas.microsoft.com/office/drawing/2014/main" id="{03F26DC3-7295-8A59-DEF6-DFD5E19A7DA7}"/>
              </a:ext>
            </a:extLst>
          </p:cNvPr>
          <p:cNvPicPr>
            <a:picLocks noGrp="1" noChangeAspect="1"/>
          </p:cNvPicPr>
          <p:nvPr>
            <p:ph sz="half" idx="2"/>
          </p:nvPr>
        </p:nvPicPr>
        <p:blipFill>
          <a:blip r:embed="rId2"/>
          <a:stretch>
            <a:fillRect/>
          </a:stretch>
        </p:blipFill>
        <p:spPr>
          <a:xfrm>
            <a:off x="839788" y="3125243"/>
            <a:ext cx="5157787" cy="2444252"/>
          </a:xfrm>
        </p:spPr>
      </p:pic>
      <p:sp>
        <p:nvSpPr>
          <p:cNvPr id="5" name="Text Placeholder 4">
            <a:extLst>
              <a:ext uri="{FF2B5EF4-FFF2-40B4-BE49-F238E27FC236}">
                <a16:creationId xmlns:a16="http://schemas.microsoft.com/office/drawing/2014/main" id="{BB7D86C3-3411-7F76-B9CB-40C88911F96C}"/>
              </a:ext>
            </a:extLst>
          </p:cNvPr>
          <p:cNvSpPr>
            <a:spLocks noGrp="1"/>
          </p:cNvSpPr>
          <p:nvPr>
            <p:ph type="body" sz="quarter" idx="3"/>
          </p:nvPr>
        </p:nvSpPr>
        <p:spPr/>
        <p:txBody>
          <a:bodyPr/>
          <a:lstStyle/>
          <a:p>
            <a:r>
              <a:rPr lang="en-US"/>
              <a:t>sum</a:t>
            </a:r>
          </a:p>
        </p:txBody>
      </p:sp>
      <p:pic>
        <p:nvPicPr>
          <p:cNvPr id="10" name="Content Placeholder 9">
            <a:extLst>
              <a:ext uri="{FF2B5EF4-FFF2-40B4-BE49-F238E27FC236}">
                <a16:creationId xmlns:a16="http://schemas.microsoft.com/office/drawing/2014/main" id="{C570CFD1-3EB3-F116-2370-B4B0E4ABBF49}"/>
              </a:ext>
            </a:extLst>
          </p:cNvPr>
          <p:cNvPicPr>
            <a:picLocks noGrp="1" noChangeAspect="1"/>
          </p:cNvPicPr>
          <p:nvPr>
            <p:ph sz="quarter" idx="4"/>
          </p:nvPr>
        </p:nvPicPr>
        <p:blipFill>
          <a:blip r:embed="rId3"/>
          <a:stretch>
            <a:fillRect/>
          </a:stretch>
        </p:blipFill>
        <p:spPr>
          <a:xfrm>
            <a:off x="6172200" y="3252541"/>
            <a:ext cx="5183188" cy="2189656"/>
          </a:xfrm>
        </p:spPr>
      </p:pic>
    </p:spTree>
    <p:extLst>
      <p:ext uri="{BB962C8B-B14F-4D97-AF65-F5344CB8AC3E}">
        <p14:creationId xmlns:p14="http://schemas.microsoft.com/office/powerpoint/2010/main" val="408327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dirty="0">
                <a:solidFill>
                  <a:srgbClr val="2B2B2B"/>
                </a:solidFill>
                <a:effectLst/>
                <a:latin typeface="Roboto" panose="02000000000000000000" pitchFamily="2" charset="0"/>
              </a:rPr>
              <a:t>Exploration of data</a:t>
            </a:r>
            <a:br>
              <a:rPr lang="en-US" sz="4400" b="0" i="0" dirty="0">
                <a:solidFill>
                  <a:srgbClr val="2B2B2B"/>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38044"/>
            <a:ext cx="10515600" cy="5154831"/>
          </a:xfrm>
        </p:spPr>
        <p:txBody>
          <a:bodyPr>
            <a:normAutofit fontScale="40000" lnSpcReduction="20000"/>
          </a:bodyPr>
          <a:lstStyle/>
          <a:p>
            <a:pPr marL="0" marR="0">
              <a:lnSpc>
                <a:spcPct val="107000"/>
              </a:lnSpc>
              <a:spcBef>
                <a:spcPts val="0"/>
              </a:spcBef>
              <a:spcAft>
                <a:spcPts val="800"/>
              </a:spcAft>
            </a:pPr>
            <a:r>
              <a:rPr lang="en-US" sz="2800" b="1">
                <a:effectLst/>
                <a:latin typeface="Aptos" panose="020B0004020202020204" pitchFamily="34" charset="0"/>
                <a:ea typeface="Aptos" panose="020B0004020202020204" pitchFamily="34" charset="0"/>
                <a:cs typeface="Times New Roman" panose="02020603050405020304" pitchFamily="18" charset="0"/>
              </a:rPr>
              <a:t>1. Aggregation</a:t>
            </a:r>
            <a:endParaRPr lang="en-US" sz="280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latin typeface="Aptos" panose="020B0004020202020204" pitchFamily="34" charset="0"/>
                <a:ea typeface="Aptos" panose="020B0004020202020204" pitchFamily="34" charset="0"/>
                <a:cs typeface="Times New Roman" panose="02020603050405020304" pitchFamily="18" charset="0"/>
              </a:rPr>
              <a:t>Production by Category and Continent</a:t>
            </a:r>
            <a:r>
              <a:rPr lang="en-US">
                <a:effectLst/>
                <a:latin typeface="Aptos" panose="020B0004020202020204" pitchFamily="34" charset="0"/>
                <a:ea typeface="Aptos" panose="020B0004020202020204" pitchFamily="34" charset="0"/>
                <a:cs typeface="Times New Roman" panose="02020603050405020304" pitchFamily="18" charset="0"/>
              </a:rPr>
              <a:t>: Aggregated production data at different granularities, such as yearly totals by category and continent. Explored averages, maximum, minimum, and sum statistics for different categories.</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latin typeface="Aptos" panose="020B0004020202020204" pitchFamily="34" charset="0"/>
                <a:ea typeface="Aptos" panose="020B0004020202020204" pitchFamily="34" charset="0"/>
                <a:cs typeface="Times New Roman" panose="02020603050405020304" pitchFamily="18" charset="0"/>
              </a:rPr>
              <a:t>Top 5 Items by Country</a:t>
            </a:r>
            <a:r>
              <a:rPr lang="en-US">
                <a:effectLst/>
                <a:latin typeface="Aptos" panose="020B0004020202020204" pitchFamily="34" charset="0"/>
                <a:ea typeface="Aptos" panose="020B0004020202020204" pitchFamily="34" charset="0"/>
                <a:cs typeface="Times New Roman" panose="02020603050405020304" pitchFamily="18" charset="0"/>
              </a:rPr>
              <a:t>: Aggregate the data to identify the top-producing items for a given country (China example in slides).</a:t>
            </a:r>
          </a:p>
          <a:p>
            <a:pPr marL="0" marR="0">
              <a:lnSpc>
                <a:spcPct val="107000"/>
              </a:lnSpc>
              <a:spcBef>
                <a:spcPts val="0"/>
              </a:spcBef>
              <a:spcAft>
                <a:spcPts val="800"/>
              </a:spcAft>
            </a:pPr>
            <a:r>
              <a:rPr lang="en-US" sz="2800" b="1">
                <a:effectLst/>
                <a:latin typeface="Aptos" panose="020B0004020202020204" pitchFamily="34" charset="0"/>
                <a:ea typeface="Aptos" panose="020B0004020202020204" pitchFamily="34" charset="0"/>
                <a:cs typeface="Times New Roman" panose="02020603050405020304" pitchFamily="18" charset="0"/>
              </a:rPr>
              <a:t>2. Correlation Analysis</a:t>
            </a:r>
            <a:endParaRPr lang="en-US" sz="280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latin typeface="Aptos" panose="020B0004020202020204" pitchFamily="34" charset="0"/>
                <a:ea typeface="Aptos" panose="020B0004020202020204" pitchFamily="34" charset="0"/>
                <a:cs typeface="Times New Roman" panose="02020603050405020304" pitchFamily="18" charset="0"/>
              </a:rPr>
              <a:t>Production vs. Population Growth</a:t>
            </a:r>
            <a:r>
              <a:rPr lang="en-US">
                <a:effectLst/>
                <a:latin typeface="Aptos" panose="020B0004020202020204" pitchFamily="34" charset="0"/>
                <a:ea typeface="Aptos" panose="020B0004020202020204" pitchFamily="34" charset="0"/>
                <a:cs typeface="Times New Roman" panose="02020603050405020304" pitchFamily="18" charset="0"/>
              </a:rPr>
              <a:t>: Analyzed how the production of food changes with population growth. Used correlation coefficients (Pearson, Spearman) to assess the strength of these relationships.</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latin typeface="Aptos" panose="020B0004020202020204" pitchFamily="34" charset="0"/>
                <a:ea typeface="Aptos" panose="020B0004020202020204" pitchFamily="34" charset="0"/>
                <a:cs typeface="Times New Roman" panose="02020603050405020304" pitchFamily="18" charset="0"/>
              </a:rPr>
              <a:t>Category Comparisons</a:t>
            </a:r>
            <a:r>
              <a:rPr lang="en-US">
                <a:effectLst/>
                <a:latin typeface="Aptos" panose="020B0004020202020204" pitchFamily="34" charset="0"/>
                <a:ea typeface="Aptos" panose="020B0004020202020204" pitchFamily="34" charset="0"/>
                <a:cs typeface="Times New Roman" panose="02020603050405020304" pitchFamily="18" charset="0"/>
              </a:rPr>
              <a:t>: Investigated correlations between different production categories within the same continent, e.g., if meat production increases with grain production.</a:t>
            </a:r>
          </a:p>
          <a:p>
            <a:pPr marL="0" marR="0">
              <a:lnSpc>
                <a:spcPct val="107000"/>
              </a:lnSpc>
              <a:spcBef>
                <a:spcPts val="0"/>
              </a:spcBef>
              <a:spcAft>
                <a:spcPts val="800"/>
              </a:spcAft>
            </a:pPr>
            <a:r>
              <a:rPr lang="en-US" sz="2800" b="1">
                <a:effectLst/>
                <a:latin typeface="Aptos" panose="020B0004020202020204" pitchFamily="34" charset="0"/>
                <a:ea typeface="Aptos" panose="020B0004020202020204" pitchFamily="34" charset="0"/>
                <a:cs typeface="Times New Roman" panose="02020603050405020304" pitchFamily="18" charset="0"/>
              </a:rPr>
              <a:t>3. Comparison Analysis</a:t>
            </a:r>
            <a:endParaRPr lang="en-US" sz="280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latin typeface="Aptos" panose="020B0004020202020204" pitchFamily="34" charset="0"/>
                <a:ea typeface="Aptos" panose="020B0004020202020204" pitchFamily="34" charset="0"/>
                <a:cs typeface="Times New Roman" panose="02020603050405020304" pitchFamily="18" charset="0"/>
              </a:rPr>
              <a:t>Continent Comparisons</a:t>
            </a:r>
            <a:r>
              <a:rPr lang="en-US">
                <a:effectLst/>
                <a:latin typeface="Aptos" panose="020B0004020202020204" pitchFamily="34" charset="0"/>
                <a:ea typeface="Aptos" panose="020B0004020202020204" pitchFamily="34" charset="0"/>
                <a:cs typeface="Times New Roman" panose="02020603050405020304" pitchFamily="18" charset="0"/>
              </a:rPr>
              <a:t>: Compare production trends across continents to see which continents have experienced the most growth or decline in specific agricultural categories.</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latin typeface="Aptos" panose="020B0004020202020204" pitchFamily="34" charset="0"/>
                <a:ea typeface="Aptos" panose="020B0004020202020204" pitchFamily="34" charset="0"/>
                <a:cs typeface="Times New Roman" panose="02020603050405020304" pitchFamily="18" charset="0"/>
              </a:rPr>
              <a:t>Category Comparisons within Countries</a:t>
            </a:r>
            <a:r>
              <a:rPr lang="en-US">
                <a:effectLst/>
                <a:latin typeface="Aptos" panose="020B0004020202020204" pitchFamily="34" charset="0"/>
                <a:ea typeface="Aptos" panose="020B0004020202020204" pitchFamily="34" charset="0"/>
                <a:cs typeface="Times New Roman" panose="02020603050405020304" pitchFamily="18" charset="0"/>
              </a:rPr>
              <a:t>: Compared how different agricultural categories contribute to a country’s total production and how these have changed over time.</a:t>
            </a:r>
          </a:p>
          <a:p>
            <a:pPr marL="0" marR="0">
              <a:lnSpc>
                <a:spcPct val="107000"/>
              </a:lnSpc>
              <a:spcBef>
                <a:spcPts val="0"/>
              </a:spcBef>
              <a:spcAft>
                <a:spcPts val="800"/>
              </a:spcAft>
            </a:pPr>
            <a:r>
              <a:rPr lang="en-US" sz="2800" b="1">
                <a:effectLst/>
                <a:latin typeface="Aptos" panose="020B0004020202020204" pitchFamily="34" charset="0"/>
                <a:ea typeface="Aptos" panose="020B0004020202020204" pitchFamily="34" charset="0"/>
                <a:cs typeface="Times New Roman" panose="02020603050405020304" pitchFamily="18" charset="0"/>
              </a:rPr>
              <a:t>4. Summary Statistics</a:t>
            </a:r>
            <a:endParaRPr lang="en-US" sz="280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latin typeface="Aptos" panose="020B0004020202020204" pitchFamily="34" charset="0"/>
                <a:ea typeface="Aptos" panose="020B0004020202020204" pitchFamily="34" charset="0"/>
                <a:cs typeface="Times New Roman" panose="02020603050405020304" pitchFamily="18" charset="0"/>
              </a:rPr>
              <a:t>Yearly Production Summaries</a:t>
            </a:r>
            <a:r>
              <a:rPr lang="en-US">
                <a:effectLst/>
                <a:latin typeface="Aptos" panose="020B0004020202020204" pitchFamily="34" charset="0"/>
                <a:ea typeface="Aptos" panose="020B0004020202020204" pitchFamily="34" charset="0"/>
                <a:cs typeface="Times New Roman" panose="02020603050405020304" pitchFamily="18" charset="0"/>
              </a:rPr>
              <a:t>: Calculate mean, median, standard deviation, and quartiles for production data by category, to identify trends and anomalies.</a:t>
            </a:r>
          </a:p>
          <a:p>
            <a:pPr marL="0" marR="0">
              <a:lnSpc>
                <a:spcPct val="107000"/>
              </a:lnSpc>
              <a:spcBef>
                <a:spcPts val="0"/>
              </a:spcBef>
              <a:spcAft>
                <a:spcPts val="800"/>
              </a:spcAft>
            </a:pPr>
            <a:r>
              <a:rPr lang="en-US" sz="2800" b="1">
                <a:effectLst/>
                <a:latin typeface="Aptos" panose="020B0004020202020204" pitchFamily="34" charset="0"/>
                <a:ea typeface="Aptos" panose="020B0004020202020204" pitchFamily="34" charset="0"/>
                <a:cs typeface="Times New Roman" panose="02020603050405020304" pitchFamily="18" charset="0"/>
              </a:rPr>
              <a:t>5. Sentiment Analysis</a:t>
            </a:r>
            <a:endParaRPr lang="en-US" sz="280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latin typeface="Aptos" panose="020B0004020202020204" pitchFamily="34" charset="0"/>
                <a:ea typeface="Aptos" panose="020B0004020202020204" pitchFamily="34" charset="0"/>
                <a:cs typeface="Times New Roman" panose="02020603050405020304" pitchFamily="18" charset="0"/>
              </a:rPr>
              <a:t>Public Perception of Agriculture</a:t>
            </a:r>
            <a:r>
              <a:rPr lang="en-US">
                <a:effectLst/>
                <a:latin typeface="Aptos" panose="020B0004020202020204" pitchFamily="34" charset="0"/>
                <a:ea typeface="Aptos" panose="020B0004020202020204" pitchFamily="34" charset="0"/>
                <a:cs typeface="Times New Roman" panose="02020603050405020304" pitchFamily="18" charset="0"/>
              </a:rPr>
              <a:t>: We could see a  fall in Europe’s agricultural production which makes since given the negative perception farmers impose to the environment in Europe have received over the past decade.</a:t>
            </a:r>
          </a:p>
          <a:p>
            <a:pPr marL="0" marR="0">
              <a:lnSpc>
                <a:spcPct val="107000"/>
              </a:lnSpc>
              <a:spcBef>
                <a:spcPts val="0"/>
              </a:spcBef>
              <a:spcAft>
                <a:spcPts val="800"/>
              </a:spcAft>
            </a:pPr>
            <a:r>
              <a:rPr lang="en-US" sz="2800" b="1">
                <a:effectLst/>
                <a:latin typeface="Aptos" panose="020B0004020202020204" pitchFamily="34" charset="0"/>
                <a:ea typeface="Aptos" panose="020B0004020202020204" pitchFamily="34" charset="0"/>
                <a:cs typeface="Times New Roman" panose="02020603050405020304" pitchFamily="18" charset="0"/>
              </a:rPr>
              <a:t>6. Time Series Analysis</a:t>
            </a:r>
            <a:endParaRPr lang="en-US" sz="280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Forecasting Production Trends</a:t>
            </a:r>
            <a:r>
              <a:rPr lang="en-US">
                <a:effectLst/>
                <a:highlight>
                  <a:srgbClr val="FFFF00"/>
                </a:highlight>
                <a:latin typeface="Aptos" panose="020B0004020202020204" pitchFamily="34" charset="0"/>
                <a:ea typeface="Aptos" panose="020B0004020202020204" pitchFamily="34" charset="0"/>
                <a:cs typeface="Times New Roman" panose="02020603050405020304" pitchFamily="18" charset="0"/>
              </a:rPr>
              <a:t>: Utilize time series analysis with Prophet to forecast future production levels for specific categories, continents, or countries (if we have time)</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b="1">
                <a:effectLst/>
                <a:latin typeface="Aptos" panose="020B0004020202020204" pitchFamily="34" charset="0"/>
                <a:ea typeface="Aptos" panose="020B0004020202020204" pitchFamily="34" charset="0"/>
                <a:cs typeface="Times New Roman" panose="02020603050405020304" pitchFamily="18" charset="0"/>
              </a:rPr>
              <a:t>Population vs. Production Over Time</a:t>
            </a:r>
            <a:r>
              <a:rPr lang="en-US">
                <a:effectLst/>
                <a:latin typeface="Aptos" panose="020B0004020202020204" pitchFamily="34" charset="0"/>
                <a:ea typeface="Aptos" panose="020B0004020202020204" pitchFamily="34" charset="0"/>
                <a:cs typeface="Times New Roman" panose="02020603050405020304" pitchFamily="18" charset="0"/>
              </a:rPr>
              <a:t>: Time series was plotted to show population vs agricultural production on a global scale to see how the trends interact over time. This data could be used to predict the future of both population growth and agricultural supply for the future, although it does lack the availability of predicting yields and available farmland.</a:t>
            </a:r>
          </a:p>
          <a:p>
            <a:endParaRPr lang="en-US"/>
          </a:p>
        </p:txBody>
      </p:sp>
    </p:spTree>
    <p:extLst>
      <p:ext uri="{BB962C8B-B14F-4D97-AF65-F5344CB8AC3E}">
        <p14:creationId xmlns:p14="http://schemas.microsoft.com/office/powerpoint/2010/main" val="45717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5E39-A393-C435-2034-D48922C906E7}"/>
              </a:ext>
            </a:extLst>
          </p:cNvPr>
          <p:cNvSpPr>
            <a:spLocks noGrp="1"/>
          </p:cNvSpPr>
          <p:nvPr>
            <p:ph type="title"/>
          </p:nvPr>
        </p:nvSpPr>
        <p:spPr/>
        <p:txBody>
          <a:bodyPr>
            <a:normAutofit/>
          </a:bodyPr>
          <a:lstStyle/>
          <a:p>
            <a:r>
              <a:rPr lang="en-US" dirty="0">
                <a:latin typeface="Roboto" panose="02000000000000000000" pitchFamily="2" charset="0"/>
                <a:ea typeface="Roboto" panose="02000000000000000000" pitchFamily="2" charset="0"/>
                <a:cs typeface="Roboto" panose="02000000000000000000" pitchFamily="2" charset="0"/>
              </a:rPr>
              <a:t>Approach to Achieving Project Goals</a:t>
            </a:r>
          </a:p>
        </p:txBody>
      </p:sp>
      <p:sp>
        <p:nvSpPr>
          <p:cNvPr id="3" name="Content Placeholder 2">
            <a:extLst>
              <a:ext uri="{FF2B5EF4-FFF2-40B4-BE49-F238E27FC236}">
                <a16:creationId xmlns:a16="http://schemas.microsoft.com/office/drawing/2014/main" id="{A8F6E35D-7CEA-237F-4230-668FE833C23D}"/>
              </a:ext>
            </a:extLst>
          </p:cNvPr>
          <p:cNvSpPr>
            <a:spLocks noGrp="1"/>
          </p:cNvSpPr>
          <p:nvPr>
            <p:ph idx="1"/>
          </p:nvPr>
        </p:nvSpPr>
        <p:spPr/>
        <p:txBody>
          <a:bodyPr>
            <a:noAutofit/>
          </a:bodyPr>
          <a:lstStyle/>
          <a:p>
            <a:r>
              <a:rPr lang="en-US" sz="2000" dirty="0">
                <a:latin typeface="Roboto" panose="02000000000000000000" pitchFamily="2" charset="0"/>
                <a:ea typeface="Roboto" panose="02000000000000000000" pitchFamily="2" charset="0"/>
                <a:cs typeface="Roboto" panose="02000000000000000000" pitchFamily="2" charset="0"/>
              </a:rPr>
              <a:t>The project approach emphasized staying on task, maintaining diligence, and making consistent daily progress until all tasks were completed. Tasks were clearly outlined in detail, providing a structured roadmap for the work ahead.</a:t>
            </a:r>
          </a:p>
          <a:p>
            <a:r>
              <a:rPr lang="en-US" sz="2000" dirty="0">
                <a:latin typeface="Roboto" panose="02000000000000000000" pitchFamily="2" charset="0"/>
                <a:ea typeface="Roboto" panose="02000000000000000000" pitchFamily="2" charset="0"/>
                <a:cs typeface="Roboto" panose="02000000000000000000" pitchFamily="2" charset="0"/>
              </a:rPr>
              <a:t>To address the research questions, data preparation was the initial focus, ensuring the datasets were suitable for analysis. With the prepared datasets, various graphs were generated based on the questions posed. Observations from these visualizations sparked further data exploration, leading to deeper insights.</a:t>
            </a:r>
          </a:p>
          <a:p>
            <a:r>
              <a:rPr lang="en-US" sz="2000" dirty="0">
                <a:latin typeface="Roboto" panose="02000000000000000000" pitchFamily="2" charset="0"/>
                <a:ea typeface="Roboto" panose="02000000000000000000" pitchFamily="2" charset="0"/>
                <a:cs typeface="Roboto" panose="02000000000000000000" pitchFamily="2" charset="0"/>
              </a:rPr>
              <a:t>Subsequently, efforts were directed towards assembling the README file, which was completed efficiently. The final step involved creating an outline for the presentation and incorporating key graphs to guide the delivery of this segment, ensuring a comprehensive and cohesive presentation.</a:t>
            </a:r>
          </a:p>
        </p:txBody>
      </p:sp>
    </p:spTree>
    <p:extLst>
      <p:ext uri="{BB962C8B-B14F-4D97-AF65-F5344CB8AC3E}">
        <p14:creationId xmlns:p14="http://schemas.microsoft.com/office/powerpoint/2010/main" val="323313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C42A6-0A16-1F2B-9E2C-0F1DADCEDD97}"/>
              </a:ext>
            </a:extLst>
          </p:cNvPr>
          <p:cNvSpPr>
            <a:spLocks noGrp="1"/>
          </p:cNvSpPr>
          <p:nvPr>
            <p:ph type="title"/>
          </p:nvPr>
        </p:nvSpPr>
        <p:spPr>
          <a:xfrm>
            <a:off x="1057025" y="922644"/>
            <a:ext cx="5040285" cy="1169585"/>
          </a:xfrm>
        </p:spPr>
        <p:txBody>
          <a:bodyPr anchor="b">
            <a:normAutofit/>
          </a:bodyPr>
          <a:lstStyle/>
          <a:p>
            <a:r>
              <a:rPr lang="en-US" sz="4000">
                <a:latin typeface="Roboto" panose="02000000000000000000" pitchFamily="2" charset="0"/>
                <a:ea typeface="Roboto" panose="02000000000000000000" pitchFamily="2" charset="0"/>
                <a:cs typeface="Roboto" panose="02000000000000000000" pitchFamily="2" charset="0"/>
              </a:rPr>
              <a:t>Additional Questions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A3F36D-6B80-17FE-CE7B-1C91A13AA188}"/>
              </a:ext>
            </a:extLst>
          </p:cNvPr>
          <p:cNvSpPr>
            <a:spLocks noGrp="1"/>
          </p:cNvSpPr>
          <p:nvPr>
            <p:ph idx="1"/>
          </p:nvPr>
        </p:nvSpPr>
        <p:spPr>
          <a:xfrm>
            <a:off x="1055715" y="2508105"/>
            <a:ext cx="5040285" cy="3632493"/>
          </a:xfrm>
        </p:spPr>
        <p:txBody>
          <a:bodyPr anchor="ctr">
            <a:normAutofit/>
          </a:bodyPr>
          <a:lstStyle/>
          <a:p>
            <a:r>
              <a:rPr lang="en-US" sz="1700"/>
              <a:t>Upon reviewing the data, several unexpected observations were made. First, North America emerged as a relatively small producer compared to other continents. A decline in food production was noted in Europe, raising questions about the underlying causes. An intriguing finding was that chickens are the most produced animal in nearly every country analyzed. Additionally, the U.S. exhibited a significant decline in honey production, which may be linked to the increased use of processed sugars—a trend that appears unique to the U.S. based on preliminary manual observations. These findings prompt further investigation into whether this pattern is a global phenomenon or confined to specific regions.</a:t>
            </a:r>
          </a:p>
          <a:p>
            <a:endParaRPr lang="en-US" sz="1700"/>
          </a:p>
        </p:txBody>
      </p:sp>
      <p:pic>
        <p:nvPicPr>
          <p:cNvPr id="4" name="Content Placeholder 4">
            <a:extLst>
              <a:ext uri="{FF2B5EF4-FFF2-40B4-BE49-F238E27FC236}">
                <a16:creationId xmlns:a16="http://schemas.microsoft.com/office/drawing/2014/main" id="{F34C08F2-F64A-B306-B7A8-786638DBAB2F}"/>
              </a:ext>
            </a:extLst>
          </p:cNvPr>
          <p:cNvPicPr>
            <a:picLocks noChangeAspect="1"/>
          </p:cNvPicPr>
          <p:nvPr/>
        </p:nvPicPr>
        <p:blipFill>
          <a:blip r:embed="rId2"/>
          <a:stretch>
            <a:fillRect/>
          </a:stretch>
        </p:blipFill>
        <p:spPr>
          <a:xfrm>
            <a:off x="6946667" y="786541"/>
            <a:ext cx="4389120" cy="2556661"/>
          </a:xfrm>
          <a:prstGeom prst="rect">
            <a:avLst/>
          </a:prstGeom>
        </p:spPr>
      </p:pic>
      <p:pic>
        <p:nvPicPr>
          <p:cNvPr id="5" name="Content Placeholder 4">
            <a:extLst>
              <a:ext uri="{FF2B5EF4-FFF2-40B4-BE49-F238E27FC236}">
                <a16:creationId xmlns:a16="http://schemas.microsoft.com/office/drawing/2014/main" id="{1FB02081-B102-B02D-3B58-AC7A3B759218}"/>
              </a:ext>
            </a:extLst>
          </p:cNvPr>
          <p:cNvPicPr>
            <a:picLocks noChangeAspect="1"/>
          </p:cNvPicPr>
          <p:nvPr/>
        </p:nvPicPr>
        <p:blipFill>
          <a:blip r:embed="rId3"/>
          <a:stretch>
            <a:fillRect/>
          </a:stretch>
        </p:blipFill>
        <p:spPr>
          <a:xfrm>
            <a:off x="6946667" y="3686085"/>
            <a:ext cx="4389120" cy="2359151"/>
          </a:xfrm>
          <a:prstGeom prst="rect">
            <a:avLst/>
          </a:prstGeom>
        </p:spPr>
      </p:pic>
    </p:spTree>
    <p:extLst>
      <p:ext uri="{BB962C8B-B14F-4D97-AF65-F5344CB8AC3E}">
        <p14:creationId xmlns:p14="http://schemas.microsoft.com/office/powerpoint/2010/main" val="280645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89C75-BC6A-03E3-ACB4-A3DE71592383}"/>
              </a:ext>
            </a:extLst>
          </p:cNvPr>
          <p:cNvSpPr>
            <a:spLocks noGrp="1"/>
          </p:cNvSpPr>
          <p:nvPr>
            <p:ph type="title"/>
          </p:nvPr>
        </p:nvSpPr>
        <p:spPr>
          <a:xfrm>
            <a:off x="793662" y="386930"/>
            <a:ext cx="10066122" cy="1298448"/>
          </a:xfrm>
        </p:spPr>
        <p:txBody>
          <a:bodyPr anchor="b">
            <a:normAutofit/>
          </a:bodyPr>
          <a:lstStyle/>
          <a:p>
            <a:r>
              <a:rPr lang="en-US" sz="4800">
                <a:latin typeface="Roboto" panose="02000000000000000000" pitchFamily="2" charset="0"/>
                <a:ea typeface="Roboto" panose="02000000000000000000" pitchFamily="2" charset="0"/>
                <a:cs typeface="Roboto" panose="02000000000000000000" pitchFamily="2" charset="0"/>
              </a:rPr>
              <a:t>Plan for Future Development</a:t>
            </a:r>
          </a:p>
        </p:txBody>
      </p:sp>
      <p:sp>
        <p:nvSpPr>
          <p:cNvPr id="89" name="Rectangle 8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7106C3-38B6-E22F-489B-6178673B8136}"/>
              </a:ext>
            </a:extLst>
          </p:cNvPr>
          <p:cNvSpPr>
            <a:spLocks noGrp="1"/>
          </p:cNvSpPr>
          <p:nvPr>
            <p:ph idx="1"/>
          </p:nvPr>
        </p:nvSpPr>
        <p:spPr>
          <a:xfrm>
            <a:off x="793661" y="2599509"/>
            <a:ext cx="4530898" cy="3639450"/>
          </a:xfrm>
        </p:spPr>
        <p:txBody>
          <a:bodyPr anchor="ctr">
            <a:normAutofit/>
          </a:bodyPr>
          <a:lstStyle/>
          <a:p>
            <a:r>
              <a:rPr lang="en-US" sz="1700"/>
              <a:t>Future development could focus on deeper analysis of honey production trends by country to determine if the observed decline is isolated to the U.S. or part of a broader global trend. Further exploration into the factors influencing corn production dips in the U.S. could also be prioritized, potentially examining climate data, such as drought occurrences. Expanding the data scope to include additional variables and investing in more time and resources for comprehensive analysis would be critical to uncovering the causes behind these observations.</a:t>
            </a:r>
          </a:p>
          <a:p>
            <a:endParaRPr lang="en-US" sz="1700"/>
          </a:p>
        </p:txBody>
      </p:sp>
      <p:pic>
        <p:nvPicPr>
          <p:cNvPr id="4" name="Picture 3">
            <a:extLst>
              <a:ext uri="{FF2B5EF4-FFF2-40B4-BE49-F238E27FC236}">
                <a16:creationId xmlns:a16="http://schemas.microsoft.com/office/drawing/2014/main" id="{65B907E8-C6B0-A1DB-BB13-4D006085BD2F}"/>
              </a:ext>
            </a:extLst>
          </p:cNvPr>
          <p:cNvPicPr>
            <a:picLocks noChangeAspect="1"/>
          </p:cNvPicPr>
          <p:nvPr/>
        </p:nvPicPr>
        <p:blipFill>
          <a:blip r:embed="rId2"/>
          <a:stretch>
            <a:fillRect/>
          </a:stretch>
        </p:blipFill>
        <p:spPr>
          <a:xfrm>
            <a:off x="5911532" y="2860673"/>
            <a:ext cx="5150277" cy="2961408"/>
          </a:xfrm>
          <a:prstGeom prst="rect">
            <a:avLst/>
          </a:prstGeom>
        </p:spPr>
      </p:pic>
      <p:sp>
        <p:nvSpPr>
          <p:cNvPr id="91" name="Rectangle 9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150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BC33D-204E-1A86-35A3-63FD766BC097}"/>
              </a:ext>
            </a:extLst>
          </p:cNvPr>
          <p:cNvSpPr>
            <a:spLocks noGrp="1"/>
          </p:cNvSpPr>
          <p:nvPr>
            <p:ph type="title"/>
          </p:nvPr>
        </p:nvSpPr>
        <p:spPr/>
        <p:txBody>
          <a:bodyPr/>
          <a:lstStyle/>
          <a:p>
            <a:r>
              <a:rPr lang="en-US" b="1" i="0">
                <a:effectLst/>
                <a:latin typeface="Roboto" panose="02000000000000000000" pitchFamily="2" charset="0"/>
              </a:rPr>
              <a:t>Analysis and Conclusion</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5D509172-7413-2898-93C1-5177DAA0029C}"/>
              </a:ext>
            </a:extLst>
          </p:cNvPr>
          <p:cNvSpPr>
            <a:spLocks noGrp="1"/>
          </p:cNvSpPr>
          <p:nvPr>
            <p:ph idx="1"/>
          </p:nvPr>
        </p:nvSpPr>
        <p:spPr/>
        <p:txBody>
          <a:bodyPr>
            <a:normAutofit/>
          </a:bodyPr>
          <a:lstStyle/>
          <a:p>
            <a:pPr algn="l">
              <a:buFont typeface="Arial" panose="020B0604020202020204" pitchFamily="34" charset="0"/>
              <a:buChar char="•"/>
            </a:pPr>
            <a:r>
              <a:rPr lang="en-US" sz="1400" b="0" i="0" dirty="0">
                <a:solidFill>
                  <a:srgbClr val="2B2B2B"/>
                </a:solidFill>
                <a:effectLst/>
                <a:latin typeface="Roboto" panose="02000000000000000000" pitchFamily="2" charset="0"/>
              </a:rPr>
              <a:t>Findings are strongly supported with numbers and visualizations (10 points).</a:t>
            </a:r>
          </a:p>
          <a:p>
            <a:pPr algn="l">
              <a:buFont typeface="Arial" panose="020B0604020202020204" pitchFamily="34" charset="0"/>
              <a:buChar char="•"/>
            </a:pPr>
            <a:r>
              <a:rPr lang="en-US" sz="1400" b="0" i="0" dirty="0">
                <a:solidFill>
                  <a:srgbClr val="2B2B2B"/>
                </a:solidFill>
                <a:effectLst/>
                <a:latin typeface="Roboto" panose="02000000000000000000" pitchFamily="2" charset="0"/>
              </a:rPr>
              <a:t>Write-up summarizes major findings and implications at a professional level (10 points).</a:t>
            </a:r>
          </a:p>
          <a:p>
            <a:pPr algn="l">
              <a:buFont typeface="Arial" panose="020B0604020202020204" pitchFamily="34" charset="0"/>
              <a:buChar char="•"/>
            </a:pPr>
            <a:r>
              <a:rPr lang="en-US" sz="1400" b="0" i="0" dirty="0">
                <a:solidFill>
                  <a:srgbClr val="2B2B2B"/>
                </a:solidFill>
                <a:effectLst/>
                <a:latin typeface="Roboto" panose="02000000000000000000" pitchFamily="2" charset="0"/>
              </a:rPr>
              <a:t>Each question in the project proposal is answered with precise descriptions and findings (5 points).</a:t>
            </a:r>
          </a:p>
          <a:p>
            <a:pPr algn="l">
              <a:buFont typeface="Arial" panose="020B0604020202020204" pitchFamily="34" charset="0"/>
              <a:buChar char="•"/>
            </a:pPr>
            <a:r>
              <a:rPr lang="en-US" sz="1400" b="0" i="0" dirty="0">
                <a:solidFill>
                  <a:srgbClr val="2B2B2B"/>
                </a:solidFill>
                <a:effectLst/>
                <a:latin typeface="Roboto" panose="02000000000000000000" pitchFamily="2" charset="0"/>
              </a:rPr>
              <a:t>Each question response is supported with a well-discerned statistical analysis from lessons, such as aggregation, correlation, comparison, summary statistics, sentiment analysis, and time series analysis (5 points).</a:t>
            </a:r>
          </a:p>
          <a:p>
            <a:pPr algn="l">
              <a:buFont typeface="Arial" panose="020B0604020202020204" pitchFamily="34" charset="0"/>
              <a:buChar char="•"/>
            </a:pPr>
            <a:endParaRPr lang="en-US" sz="1400" dirty="0">
              <a:solidFill>
                <a:srgbClr val="2B2B2B"/>
              </a:solidFill>
              <a:latin typeface="Roboto" panose="02000000000000000000" pitchFamily="2"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algn="l">
              <a:buFont typeface="Arial" panose="020B0604020202020204" pitchFamily="34" charset="0"/>
              <a:buChar char="•"/>
            </a:pPr>
            <a:endParaRPr lang="en-US" sz="1400" b="0" i="0" dirty="0">
              <a:solidFill>
                <a:srgbClr val="2B2B2B"/>
              </a:solidFill>
              <a:effectLst/>
              <a:latin typeface="Roboto" panose="02000000000000000000" pitchFamily="2" charset="0"/>
            </a:endParaRPr>
          </a:p>
          <a:p>
            <a:endParaRPr lang="en-US" sz="1400" dirty="0"/>
          </a:p>
        </p:txBody>
      </p:sp>
    </p:spTree>
    <p:extLst>
      <p:ext uri="{BB962C8B-B14F-4D97-AF65-F5344CB8AC3E}">
        <p14:creationId xmlns:p14="http://schemas.microsoft.com/office/powerpoint/2010/main" val="3327765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BE18-E0F5-C4A0-A609-54F2DA70C7D9}"/>
              </a:ext>
            </a:extLst>
          </p:cNvPr>
          <p:cNvSpPr>
            <a:spLocks noGrp="1"/>
          </p:cNvSpPr>
          <p:nvPr>
            <p:ph type="title"/>
          </p:nvPr>
        </p:nvSpPr>
        <p:spPr/>
        <p:txBody>
          <a:bodyPr/>
          <a:lstStyle/>
          <a:p>
            <a:r>
              <a:rPr lang="en-US" b="1" i="0">
                <a:effectLst/>
                <a:latin typeface="Roboto" panose="02000000000000000000" pitchFamily="2" charset="0"/>
              </a:rPr>
              <a:t>Visualizations</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5E095AB0-E778-139C-2D4D-60F4C700501E}"/>
              </a:ext>
            </a:extLst>
          </p:cNvPr>
          <p:cNvSpPr>
            <a:spLocks noGrp="1"/>
          </p:cNvSpPr>
          <p:nvPr>
            <p:ph idx="1"/>
          </p:nvPr>
        </p:nvSpPr>
        <p:spPr/>
        <p:txBody>
          <a:bodyPr>
            <a:normAutofit/>
          </a:bodyPr>
          <a:lstStyle/>
          <a:p>
            <a:pPr algn="l">
              <a:buFont typeface="Arial" panose="020B0604020202020204" pitchFamily="34" charset="0"/>
              <a:buChar char="•"/>
            </a:pPr>
            <a:r>
              <a:rPr lang="en-US" sz="1400" b="0" i="0">
                <a:solidFill>
                  <a:srgbClr val="2B2B2B"/>
                </a:solidFill>
                <a:effectLst/>
                <a:latin typeface="Roboto" panose="02000000000000000000" pitchFamily="2" charset="0"/>
              </a:rPr>
              <a:t>6–8 visualizations of data (at least two per question) (10 points).</a:t>
            </a:r>
          </a:p>
          <a:p>
            <a:pPr algn="l">
              <a:buFont typeface="Arial" panose="020B0604020202020204" pitchFamily="34" charset="0"/>
              <a:buChar char="•"/>
            </a:pPr>
            <a:r>
              <a:rPr lang="en-US" sz="1400" b="0" i="0">
                <a:solidFill>
                  <a:srgbClr val="2B2B2B"/>
                </a:solidFill>
                <a:effectLst/>
                <a:latin typeface="Roboto" panose="02000000000000000000" pitchFamily="2" charset="0"/>
              </a:rPr>
              <a:t>Clear and accurate labeling of images (5 points).</a:t>
            </a:r>
          </a:p>
          <a:p>
            <a:pPr algn="l">
              <a:buFont typeface="Arial" panose="020B0604020202020204" pitchFamily="34" charset="0"/>
              <a:buChar char="•"/>
            </a:pPr>
            <a:r>
              <a:rPr lang="en-US" sz="1400" b="0" i="0">
                <a:solidFill>
                  <a:srgbClr val="2B2B2B"/>
                </a:solidFill>
                <a:effectLst/>
                <a:latin typeface="Roboto" panose="02000000000000000000" pitchFamily="2" charset="0"/>
              </a:rPr>
              <a:t>Visualizations supported with ample and precise explanation (5 points).</a:t>
            </a:r>
          </a:p>
          <a:p>
            <a:endParaRPr lang="en-US" sz="1400"/>
          </a:p>
        </p:txBody>
      </p:sp>
    </p:spTree>
    <p:extLst>
      <p:ext uri="{BB962C8B-B14F-4D97-AF65-F5344CB8AC3E}">
        <p14:creationId xmlns:p14="http://schemas.microsoft.com/office/powerpoint/2010/main" val="4195663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1799</Words>
  <Application>Microsoft Office PowerPoint</Application>
  <PresentationFormat>Widescreen</PresentationFormat>
  <Paragraphs>102</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Roboto</vt:lpstr>
      <vt:lpstr>Symbol</vt:lpstr>
      <vt:lpstr>var(--jp-code-font-family)</vt:lpstr>
      <vt:lpstr>Office Theme</vt:lpstr>
      <vt:lpstr>Global Agricultural Production and Population Analysis</vt:lpstr>
      <vt:lpstr>Overview </vt:lpstr>
      <vt:lpstr>Data collection, cleanup, and exploration </vt:lpstr>
      <vt:lpstr>Exploration of data </vt:lpstr>
      <vt:lpstr>Approach to Achieving Project Goals</vt:lpstr>
      <vt:lpstr>Additional Questions</vt:lpstr>
      <vt:lpstr>Plan for Future Development</vt:lpstr>
      <vt:lpstr>Analysis and Conclusion </vt:lpstr>
      <vt:lpstr>Visualizations </vt:lpstr>
      <vt:lpstr>Presentation Requirements </vt:lpstr>
      <vt:lpstr>1. How has the production of major agricultural products (e.g., meat, vegetables, grains) evolved over time? </vt:lpstr>
      <vt:lpstr>How has the production of major agricultural products (e.g., meat, vegetables, grains) evolved over time? </vt:lpstr>
      <vt:lpstr>Graph of Global Production by Category</vt:lpstr>
      <vt:lpstr>Graph of Global Meat Production by Item</vt:lpstr>
      <vt:lpstr>2. How does agricultural production vary across different countries and continents? </vt:lpstr>
      <vt:lpstr>Production of category by continent (sum)</vt:lpstr>
      <vt:lpstr>PowerPoint Presentation</vt:lpstr>
      <vt:lpstr>3. What trends can be observed in the relationship between agricultural production and population growth?</vt:lpstr>
      <vt:lpstr>World Population vs Total Food Production</vt:lpstr>
      <vt:lpstr>Conclusion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Agricultural Production and Population Analysis</dc:title>
  <dc:creator>Corey Holton</dc:creator>
  <cp:lastModifiedBy>Corey Holton</cp:lastModifiedBy>
  <cp:revision>1</cp:revision>
  <dcterms:created xsi:type="dcterms:W3CDTF">2024-08-30T15:25:31Z</dcterms:created>
  <dcterms:modified xsi:type="dcterms:W3CDTF">2024-09-01T05:18:50Z</dcterms:modified>
</cp:coreProperties>
</file>